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4" r:id="rId6"/>
  </p:sldMasterIdLst>
  <p:notesMasterIdLst>
    <p:notesMasterId r:id="rId58"/>
  </p:notesMasterIdLst>
  <p:handoutMasterIdLst>
    <p:handoutMasterId r:id="rId59"/>
  </p:handoutMasterIdLst>
  <p:sldIdLst>
    <p:sldId id="339" r:id="rId7"/>
    <p:sldId id="258" r:id="rId8"/>
    <p:sldId id="355" r:id="rId9"/>
    <p:sldId id="308" r:id="rId10"/>
    <p:sldId id="354" r:id="rId11"/>
    <p:sldId id="306" r:id="rId12"/>
    <p:sldId id="343" r:id="rId13"/>
    <p:sldId id="344" r:id="rId14"/>
    <p:sldId id="345" r:id="rId15"/>
    <p:sldId id="346" r:id="rId16"/>
    <p:sldId id="348" r:id="rId17"/>
    <p:sldId id="349" r:id="rId18"/>
    <p:sldId id="284" r:id="rId19"/>
    <p:sldId id="282" r:id="rId20"/>
    <p:sldId id="356" r:id="rId21"/>
    <p:sldId id="260" r:id="rId22"/>
    <p:sldId id="259" r:id="rId23"/>
    <p:sldId id="280" r:id="rId24"/>
    <p:sldId id="281" r:id="rId25"/>
    <p:sldId id="263" r:id="rId26"/>
    <p:sldId id="302" r:id="rId27"/>
    <p:sldId id="301" r:id="rId28"/>
    <p:sldId id="309" r:id="rId29"/>
    <p:sldId id="286" r:id="rId30"/>
    <p:sldId id="350" r:id="rId31"/>
    <p:sldId id="307" r:id="rId32"/>
    <p:sldId id="297" r:id="rId33"/>
    <p:sldId id="304" r:id="rId34"/>
    <p:sldId id="279" r:id="rId35"/>
    <p:sldId id="298" r:id="rId36"/>
    <p:sldId id="299" r:id="rId37"/>
    <p:sldId id="300" r:id="rId38"/>
    <p:sldId id="353" r:id="rId39"/>
    <p:sldId id="341" r:id="rId40"/>
    <p:sldId id="288" r:id="rId41"/>
    <p:sldId id="313" r:id="rId42"/>
    <p:sldId id="290" r:id="rId43"/>
    <p:sldId id="296" r:id="rId44"/>
    <p:sldId id="311" r:id="rId45"/>
    <p:sldId id="310" r:id="rId46"/>
    <p:sldId id="351" r:id="rId47"/>
    <p:sldId id="265" r:id="rId48"/>
    <p:sldId id="293" r:id="rId49"/>
    <p:sldId id="287" r:id="rId50"/>
    <p:sldId id="294" r:id="rId51"/>
    <p:sldId id="305" r:id="rId52"/>
    <p:sldId id="303" r:id="rId53"/>
    <p:sldId id="291" r:id="rId54"/>
    <p:sldId id="292" r:id="rId55"/>
    <p:sldId id="342" r:id="rId56"/>
    <p:sldId id="274" r:id="rId5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2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6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eur02.safelinks.protection.outlook.com/?url=https%3A%2F%2Fforms.office.com%2Fe%2F05z6tRnCJh&amp;data=05%7C02%7CLouise.Sands%40qub.ac.uk%7C428cf545f40c47116e5308dccb44ee55%7Ceaab77eab4a549e3a1e8d6dd23a1f286%7C0%7C0%7C638608744113188538%7CUnknown%7CTWFpbGZsb3d8eyJWIjoiMC4wLjAwMDAiLCJQIjoiV2luMzIiLCJBTiI6Ik1haWwiLCJXVCI6Mn0%3D%7C0%7C%7C%7C&amp;sdata=dwmq7KzwDTGmakukh0GOi1QcO2lKdgFzhLxtEbTw4WY%3D&amp;reserved=0" TargetMode="Externa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eur02.safelinks.protection.outlook.com/?url=https%3A%2F%2Fforms.office.com%2Fe%2F05z6tRnCJh&amp;data=05%7C02%7CLouise.Sands%40qub.ac.uk%7C428cf545f40c47116e5308dccb44ee55%7Ceaab77eab4a549e3a1e8d6dd23a1f286%7C0%7C0%7C638608744113188538%7CUnknown%7CTWFpbGZsb3d8eyJWIjoiMC4wLjAwMDAiLCJQIjoiV2luMzIiLCJBTiI6Ik1haWwiLCJXVCI6Mn0%3D%7C0%7C%7C%7C&amp;sdata=dwmq7KzwDTGmakukh0GOi1QcO2lKdgFzhLxtEbTw4WY%3D&amp;reserved=0" TargetMode="External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diagrams/_rels/drawing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577683-9577-4233-A352-6B383395B5A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E5F0C5-E336-4F36-A96F-B802DE2F4D7D}">
      <dgm:prSet/>
      <dgm:spPr/>
      <dgm:t>
        <a:bodyPr/>
        <a:lstStyle/>
        <a:p>
          <a:pPr rtl="0"/>
          <a:r>
            <a:rPr lang="en-US" dirty="0">
              <a:latin typeface="Calibri" panose="020F0502020204030204"/>
            </a:rPr>
            <a:t>Complete the MS </a:t>
          </a:r>
          <a:r>
            <a:rPr lang="en-US">
              <a:latin typeface="Calibri" panose="020F0502020204030204"/>
            </a:rPr>
            <a:t>form  </a:t>
          </a:r>
          <a:r>
            <a:rPr lang="en-US">
              <a:latin typeface="Calibri" panose="020F0502020204030204"/>
              <a:hlinkClick xmlns:r="http://schemas.openxmlformats.org/officeDocument/2006/relationships" r:id="rId1"/>
            </a:rPr>
            <a:t>Click to claim attendance</a:t>
          </a:r>
          <a:endParaRPr lang="en-US" dirty="0">
            <a:latin typeface="Calibri" panose="020F0502020204030204"/>
          </a:endParaRPr>
        </a:p>
      </dgm:t>
    </dgm:pt>
    <dgm:pt modelId="{52DF234E-1AC7-421D-BD76-2F5DE41FE055}" type="parTrans" cxnId="{7041FDA5-C9F7-40C5-AE27-7C861C5220B3}">
      <dgm:prSet/>
      <dgm:spPr/>
      <dgm:t>
        <a:bodyPr/>
        <a:lstStyle/>
        <a:p>
          <a:endParaRPr lang="en-US"/>
        </a:p>
      </dgm:t>
    </dgm:pt>
    <dgm:pt modelId="{218BAB31-7A08-49EE-A257-6326BA92B300}" type="sibTrans" cxnId="{7041FDA5-C9F7-40C5-AE27-7C861C5220B3}">
      <dgm:prSet/>
      <dgm:spPr/>
      <dgm:t>
        <a:bodyPr/>
        <a:lstStyle/>
        <a:p>
          <a:endParaRPr lang="en-US"/>
        </a:p>
      </dgm:t>
    </dgm:pt>
    <dgm:pt modelId="{AE3560D3-0006-4C2A-AF2C-08F8CF63ECF3}">
      <dgm:prSet/>
      <dgm:spPr/>
      <dgm:t>
        <a:bodyPr/>
        <a:lstStyle/>
        <a:p>
          <a:r>
            <a:rPr lang="en-US" dirty="0"/>
            <a:t>Session is informal</a:t>
          </a:r>
        </a:p>
      </dgm:t>
    </dgm:pt>
    <dgm:pt modelId="{A3C34905-7C23-4955-AEBD-6D0FB667A746}" type="parTrans" cxnId="{121308E0-57B3-4AC0-AED2-13F3341BD211}">
      <dgm:prSet/>
      <dgm:spPr/>
      <dgm:t>
        <a:bodyPr/>
        <a:lstStyle/>
        <a:p>
          <a:endParaRPr lang="en-US"/>
        </a:p>
      </dgm:t>
    </dgm:pt>
    <dgm:pt modelId="{1C4BD1AA-8760-4F04-8936-A978A778F053}" type="sibTrans" cxnId="{121308E0-57B3-4AC0-AED2-13F3341BD211}">
      <dgm:prSet/>
      <dgm:spPr/>
      <dgm:t>
        <a:bodyPr/>
        <a:lstStyle/>
        <a:p>
          <a:endParaRPr lang="en-US"/>
        </a:p>
      </dgm:t>
    </dgm:pt>
    <dgm:pt modelId="{715B266C-069B-4F8B-8FBA-8326B58B6121}">
      <dgm:prSet/>
      <dgm:spPr/>
      <dgm:t>
        <a:bodyPr/>
        <a:lstStyle/>
        <a:p>
          <a:r>
            <a:rPr lang="en-US" dirty="0"/>
            <a:t>Add questions/comments in chat</a:t>
          </a:r>
        </a:p>
      </dgm:t>
    </dgm:pt>
    <dgm:pt modelId="{281D7E0E-6AE8-4D48-B44E-F4DD26C104D8}" type="parTrans" cxnId="{BBF8AEBD-AB74-4EDB-ADF9-30EFD814E775}">
      <dgm:prSet/>
      <dgm:spPr/>
      <dgm:t>
        <a:bodyPr/>
        <a:lstStyle/>
        <a:p>
          <a:endParaRPr lang="en-US"/>
        </a:p>
      </dgm:t>
    </dgm:pt>
    <dgm:pt modelId="{BB1870BB-D77C-4A2B-A2CE-C91E8180AC70}" type="sibTrans" cxnId="{BBF8AEBD-AB74-4EDB-ADF9-30EFD814E775}">
      <dgm:prSet/>
      <dgm:spPr/>
      <dgm:t>
        <a:bodyPr/>
        <a:lstStyle/>
        <a:p>
          <a:endParaRPr lang="en-US"/>
        </a:p>
      </dgm:t>
    </dgm:pt>
    <dgm:pt modelId="{7998C501-DDE3-458A-9805-9CC765428F97}">
      <dgm:prSet/>
      <dgm:spPr/>
      <dgm:t>
        <a:bodyPr/>
        <a:lstStyle/>
        <a:p>
          <a:r>
            <a:rPr lang="en-US" dirty="0"/>
            <a:t>Feel free to interrupt to ask questions</a:t>
          </a:r>
        </a:p>
      </dgm:t>
    </dgm:pt>
    <dgm:pt modelId="{BC293991-1381-4C80-B102-4B5C6199EB0C}" type="parTrans" cxnId="{F3052F20-BD59-4511-906A-56B96E5942B1}">
      <dgm:prSet/>
      <dgm:spPr/>
      <dgm:t>
        <a:bodyPr/>
        <a:lstStyle/>
        <a:p>
          <a:endParaRPr lang="en-US"/>
        </a:p>
      </dgm:t>
    </dgm:pt>
    <dgm:pt modelId="{8690C377-04EA-41BB-BC54-405DFC3DFBA5}" type="sibTrans" cxnId="{F3052F20-BD59-4511-906A-56B96E5942B1}">
      <dgm:prSet/>
      <dgm:spPr/>
      <dgm:t>
        <a:bodyPr/>
        <a:lstStyle/>
        <a:p>
          <a:endParaRPr lang="en-US"/>
        </a:p>
      </dgm:t>
    </dgm:pt>
    <dgm:pt modelId="{091689CD-2F74-4E4A-B4E7-8660EAC8A31B}">
      <dgm:prSet/>
      <dgm:spPr/>
      <dgm:t>
        <a:bodyPr/>
        <a:lstStyle/>
        <a:p>
          <a:r>
            <a:rPr lang="en-US" dirty="0"/>
            <a:t>Sharing the expertise of the group</a:t>
          </a:r>
        </a:p>
      </dgm:t>
    </dgm:pt>
    <dgm:pt modelId="{D46A801B-FE56-4143-A626-EC7C9FF937CB}" type="parTrans" cxnId="{7E643B16-557F-4D3C-B291-DB654FDB5C56}">
      <dgm:prSet/>
      <dgm:spPr/>
      <dgm:t>
        <a:bodyPr/>
        <a:lstStyle/>
        <a:p>
          <a:endParaRPr lang="en-US"/>
        </a:p>
      </dgm:t>
    </dgm:pt>
    <dgm:pt modelId="{D6F1CDEB-BE4C-4DF8-8EC2-B0B7EF27419B}" type="sibTrans" cxnId="{7E643B16-557F-4D3C-B291-DB654FDB5C56}">
      <dgm:prSet/>
      <dgm:spPr/>
      <dgm:t>
        <a:bodyPr/>
        <a:lstStyle/>
        <a:p>
          <a:endParaRPr lang="en-US"/>
        </a:p>
      </dgm:t>
    </dgm:pt>
    <dgm:pt modelId="{3F0BDF6F-EF47-4867-B6B4-B0A203300E99}">
      <dgm:prSet/>
      <dgm:spPr/>
      <dgm:t>
        <a:bodyPr/>
        <a:lstStyle/>
        <a:p>
          <a:r>
            <a:rPr lang="en-US" dirty="0"/>
            <a:t>Aim to finish by 4pm </a:t>
          </a:r>
        </a:p>
      </dgm:t>
    </dgm:pt>
    <dgm:pt modelId="{33DC8E4B-D0F6-4D15-A57D-D658335F1073}" type="parTrans" cxnId="{DF3354A4-606B-43D0-B0BC-01B20D0DB386}">
      <dgm:prSet/>
      <dgm:spPr/>
      <dgm:t>
        <a:bodyPr/>
        <a:lstStyle/>
        <a:p>
          <a:endParaRPr lang="en-US"/>
        </a:p>
      </dgm:t>
    </dgm:pt>
    <dgm:pt modelId="{01C0C63A-A82E-4BE8-97F5-949B5B108DE3}" type="sibTrans" cxnId="{DF3354A4-606B-43D0-B0BC-01B20D0DB386}">
      <dgm:prSet/>
      <dgm:spPr/>
      <dgm:t>
        <a:bodyPr/>
        <a:lstStyle/>
        <a:p>
          <a:endParaRPr lang="en-US"/>
        </a:p>
      </dgm:t>
    </dgm:pt>
    <dgm:pt modelId="{6B49F56B-99F2-4536-9E65-0D2321965B1A}" type="pres">
      <dgm:prSet presAssocID="{CC577683-9577-4233-A352-6B383395B5A1}" presName="vert0" presStyleCnt="0">
        <dgm:presLayoutVars>
          <dgm:dir/>
          <dgm:animOne val="branch"/>
          <dgm:animLvl val="lvl"/>
        </dgm:presLayoutVars>
      </dgm:prSet>
      <dgm:spPr/>
    </dgm:pt>
    <dgm:pt modelId="{A27BF7C4-C66C-4452-B539-CD0300C38D83}" type="pres">
      <dgm:prSet presAssocID="{3AE5F0C5-E336-4F36-A96F-B802DE2F4D7D}" presName="thickLine" presStyleLbl="alignNode1" presStyleIdx="0" presStyleCnt="6"/>
      <dgm:spPr/>
    </dgm:pt>
    <dgm:pt modelId="{CDE98E36-916E-48A3-81FB-E59CA4B71BB0}" type="pres">
      <dgm:prSet presAssocID="{3AE5F0C5-E336-4F36-A96F-B802DE2F4D7D}" presName="horz1" presStyleCnt="0"/>
      <dgm:spPr/>
    </dgm:pt>
    <dgm:pt modelId="{23B56A7C-7ADB-4DC3-BE25-929B0C81BC63}" type="pres">
      <dgm:prSet presAssocID="{3AE5F0C5-E336-4F36-A96F-B802DE2F4D7D}" presName="tx1" presStyleLbl="revTx" presStyleIdx="0" presStyleCnt="6"/>
      <dgm:spPr/>
    </dgm:pt>
    <dgm:pt modelId="{D566DAA5-EF0B-478A-8DFF-FFB8CD30272D}" type="pres">
      <dgm:prSet presAssocID="{3AE5F0C5-E336-4F36-A96F-B802DE2F4D7D}" presName="vert1" presStyleCnt="0"/>
      <dgm:spPr/>
    </dgm:pt>
    <dgm:pt modelId="{470DDF5E-45CF-4642-9273-87E61B728931}" type="pres">
      <dgm:prSet presAssocID="{AE3560D3-0006-4C2A-AF2C-08F8CF63ECF3}" presName="thickLine" presStyleLbl="alignNode1" presStyleIdx="1" presStyleCnt="6"/>
      <dgm:spPr/>
    </dgm:pt>
    <dgm:pt modelId="{282ADE6E-9AAE-4B69-A717-EBABE34C1E56}" type="pres">
      <dgm:prSet presAssocID="{AE3560D3-0006-4C2A-AF2C-08F8CF63ECF3}" presName="horz1" presStyleCnt="0"/>
      <dgm:spPr/>
    </dgm:pt>
    <dgm:pt modelId="{FFE4B84B-6BF6-485B-B125-F87495454CE2}" type="pres">
      <dgm:prSet presAssocID="{AE3560D3-0006-4C2A-AF2C-08F8CF63ECF3}" presName="tx1" presStyleLbl="revTx" presStyleIdx="1" presStyleCnt="6"/>
      <dgm:spPr/>
    </dgm:pt>
    <dgm:pt modelId="{10AB622F-1085-4811-95A0-DBA8A3C59ED7}" type="pres">
      <dgm:prSet presAssocID="{AE3560D3-0006-4C2A-AF2C-08F8CF63ECF3}" presName="vert1" presStyleCnt="0"/>
      <dgm:spPr/>
    </dgm:pt>
    <dgm:pt modelId="{7C25BDDD-E657-4E9F-B383-76CECD21940C}" type="pres">
      <dgm:prSet presAssocID="{715B266C-069B-4F8B-8FBA-8326B58B6121}" presName="thickLine" presStyleLbl="alignNode1" presStyleIdx="2" presStyleCnt="6"/>
      <dgm:spPr/>
    </dgm:pt>
    <dgm:pt modelId="{FAEF381A-1483-4AD5-8623-48E9A77DC1D2}" type="pres">
      <dgm:prSet presAssocID="{715B266C-069B-4F8B-8FBA-8326B58B6121}" presName="horz1" presStyleCnt="0"/>
      <dgm:spPr/>
    </dgm:pt>
    <dgm:pt modelId="{4F9B4D93-64AB-4C76-9AF9-34459E52313B}" type="pres">
      <dgm:prSet presAssocID="{715B266C-069B-4F8B-8FBA-8326B58B6121}" presName="tx1" presStyleLbl="revTx" presStyleIdx="2" presStyleCnt="6"/>
      <dgm:spPr/>
    </dgm:pt>
    <dgm:pt modelId="{AE4D1F12-237F-48E3-A058-1171254589F4}" type="pres">
      <dgm:prSet presAssocID="{715B266C-069B-4F8B-8FBA-8326B58B6121}" presName="vert1" presStyleCnt="0"/>
      <dgm:spPr/>
    </dgm:pt>
    <dgm:pt modelId="{4E0DEE14-FF80-4714-97EC-31CF68F841F1}" type="pres">
      <dgm:prSet presAssocID="{7998C501-DDE3-458A-9805-9CC765428F97}" presName="thickLine" presStyleLbl="alignNode1" presStyleIdx="3" presStyleCnt="6"/>
      <dgm:spPr/>
    </dgm:pt>
    <dgm:pt modelId="{DE06441D-8EE6-4394-8F67-A95CAE573A2C}" type="pres">
      <dgm:prSet presAssocID="{7998C501-DDE3-458A-9805-9CC765428F97}" presName="horz1" presStyleCnt="0"/>
      <dgm:spPr/>
    </dgm:pt>
    <dgm:pt modelId="{E22E96BC-CF77-4080-860E-B3E4ADE61BD6}" type="pres">
      <dgm:prSet presAssocID="{7998C501-DDE3-458A-9805-9CC765428F97}" presName="tx1" presStyleLbl="revTx" presStyleIdx="3" presStyleCnt="6"/>
      <dgm:spPr/>
    </dgm:pt>
    <dgm:pt modelId="{B9105EAC-D3C3-451A-9759-B2BAFEEF45A8}" type="pres">
      <dgm:prSet presAssocID="{7998C501-DDE3-458A-9805-9CC765428F97}" presName="vert1" presStyleCnt="0"/>
      <dgm:spPr/>
    </dgm:pt>
    <dgm:pt modelId="{1B5C635B-9334-4CD4-A6B0-6D8FD233F887}" type="pres">
      <dgm:prSet presAssocID="{091689CD-2F74-4E4A-B4E7-8660EAC8A31B}" presName="thickLine" presStyleLbl="alignNode1" presStyleIdx="4" presStyleCnt="6"/>
      <dgm:spPr/>
    </dgm:pt>
    <dgm:pt modelId="{26535FB8-33A7-495D-92E6-D3A2A9D7F675}" type="pres">
      <dgm:prSet presAssocID="{091689CD-2F74-4E4A-B4E7-8660EAC8A31B}" presName="horz1" presStyleCnt="0"/>
      <dgm:spPr/>
    </dgm:pt>
    <dgm:pt modelId="{E8FE199C-C66C-436A-89F8-56FC32349640}" type="pres">
      <dgm:prSet presAssocID="{091689CD-2F74-4E4A-B4E7-8660EAC8A31B}" presName="tx1" presStyleLbl="revTx" presStyleIdx="4" presStyleCnt="6"/>
      <dgm:spPr/>
    </dgm:pt>
    <dgm:pt modelId="{8D69123A-A33C-4493-AED3-0613FF4A7910}" type="pres">
      <dgm:prSet presAssocID="{091689CD-2F74-4E4A-B4E7-8660EAC8A31B}" presName="vert1" presStyleCnt="0"/>
      <dgm:spPr/>
    </dgm:pt>
    <dgm:pt modelId="{6E1BBEA7-E87E-488A-A9C0-52BEE41158C5}" type="pres">
      <dgm:prSet presAssocID="{3F0BDF6F-EF47-4867-B6B4-B0A203300E99}" presName="thickLine" presStyleLbl="alignNode1" presStyleIdx="5" presStyleCnt="6"/>
      <dgm:spPr/>
    </dgm:pt>
    <dgm:pt modelId="{1676BFF2-F14D-44AD-92D4-E25E645CDA85}" type="pres">
      <dgm:prSet presAssocID="{3F0BDF6F-EF47-4867-B6B4-B0A203300E99}" presName="horz1" presStyleCnt="0"/>
      <dgm:spPr/>
    </dgm:pt>
    <dgm:pt modelId="{5A140FA3-44A7-4CDA-94EB-17C873875290}" type="pres">
      <dgm:prSet presAssocID="{3F0BDF6F-EF47-4867-B6B4-B0A203300E99}" presName="tx1" presStyleLbl="revTx" presStyleIdx="5" presStyleCnt="6"/>
      <dgm:spPr/>
    </dgm:pt>
    <dgm:pt modelId="{C1E4D31D-D4F6-4749-9133-823446880A65}" type="pres">
      <dgm:prSet presAssocID="{3F0BDF6F-EF47-4867-B6B4-B0A203300E99}" presName="vert1" presStyleCnt="0"/>
      <dgm:spPr/>
    </dgm:pt>
  </dgm:ptLst>
  <dgm:cxnLst>
    <dgm:cxn modelId="{7E643B16-557F-4D3C-B291-DB654FDB5C56}" srcId="{CC577683-9577-4233-A352-6B383395B5A1}" destId="{091689CD-2F74-4E4A-B4E7-8660EAC8A31B}" srcOrd="4" destOrd="0" parTransId="{D46A801B-FE56-4143-A626-EC7C9FF937CB}" sibTransId="{D6F1CDEB-BE4C-4DF8-8EC2-B0B7EF27419B}"/>
    <dgm:cxn modelId="{F3052F20-BD59-4511-906A-56B96E5942B1}" srcId="{CC577683-9577-4233-A352-6B383395B5A1}" destId="{7998C501-DDE3-458A-9805-9CC765428F97}" srcOrd="3" destOrd="0" parTransId="{BC293991-1381-4C80-B102-4B5C6199EB0C}" sibTransId="{8690C377-04EA-41BB-BC54-405DFC3DFBA5}"/>
    <dgm:cxn modelId="{31BCA536-DADA-46DF-9F0F-CADC3F8F1FE1}" type="presOf" srcId="{3F0BDF6F-EF47-4867-B6B4-B0A203300E99}" destId="{5A140FA3-44A7-4CDA-94EB-17C873875290}" srcOrd="0" destOrd="0" presId="urn:microsoft.com/office/officeart/2008/layout/LinedList"/>
    <dgm:cxn modelId="{D2A47C6C-9AB5-4DB2-ADA2-B0B85AFD7130}" type="presOf" srcId="{7998C501-DDE3-458A-9805-9CC765428F97}" destId="{E22E96BC-CF77-4080-860E-B3E4ADE61BD6}" srcOrd="0" destOrd="0" presId="urn:microsoft.com/office/officeart/2008/layout/LinedList"/>
    <dgm:cxn modelId="{A4C9D277-30D0-4873-A714-68EA3425FEC8}" type="presOf" srcId="{715B266C-069B-4F8B-8FBA-8326B58B6121}" destId="{4F9B4D93-64AB-4C76-9AF9-34459E52313B}" srcOrd="0" destOrd="0" presId="urn:microsoft.com/office/officeart/2008/layout/LinedList"/>
    <dgm:cxn modelId="{996FF09A-B6E2-4E01-9D98-3A0D46834BDB}" type="presOf" srcId="{AE3560D3-0006-4C2A-AF2C-08F8CF63ECF3}" destId="{FFE4B84B-6BF6-485B-B125-F87495454CE2}" srcOrd="0" destOrd="0" presId="urn:microsoft.com/office/officeart/2008/layout/LinedList"/>
    <dgm:cxn modelId="{86D1839C-6A5A-47A0-80BD-03F9E230F8AD}" type="presOf" srcId="{CC577683-9577-4233-A352-6B383395B5A1}" destId="{6B49F56B-99F2-4536-9E65-0D2321965B1A}" srcOrd="0" destOrd="0" presId="urn:microsoft.com/office/officeart/2008/layout/LinedList"/>
    <dgm:cxn modelId="{DF3354A4-606B-43D0-B0BC-01B20D0DB386}" srcId="{CC577683-9577-4233-A352-6B383395B5A1}" destId="{3F0BDF6F-EF47-4867-B6B4-B0A203300E99}" srcOrd="5" destOrd="0" parTransId="{33DC8E4B-D0F6-4D15-A57D-D658335F1073}" sibTransId="{01C0C63A-A82E-4BE8-97F5-949B5B108DE3}"/>
    <dgm:cxn modelId="{7041FDA5-C9F7-40C5-AE27-7C861C5220B3}" srcId="{CC577683-9577-4233-A352-6B383395B5A1}" destId="{3AE5F0C5-E336-4F36-A96F-B802DE2F4D7D}" srcOrd="0" destOrd="0" parTransId="{52DF234E-1AC7-421D-BD76-2F5DE41FE055}" sibTransId="{218BAB31-7A08-49EE-A257-6326BA92B300}"/>
    <dgm:cxn modelId="{511CF5A7-0E86-4A28-B6C8-CDA159EB25C7}" type="presOf" srcId="{3AE5F0C5-E336-4F36-A96F-B802DE2F4D7D}" destId="{23B56A7C-7ADB-4DC3-BE25-929B0C81BC63}" srcOrd="0" destOrd="0" presId="urn:microsoft.com/office/officeart/2008/layout/LinedList"/>
    <dgm:cxn modelId="{BBF8AEBD-AB74-4EDB-ADF9-30EFD814E775}" srcId="{CC577683-9577-4233-A352-6B383395B5A1}" destId="{715B266C-069B-4F8B-8FBA-8326B58B6121}" srcOrd="2" destOrd="0" parTransId="{281D7E0E-6AE8-4D48-B44E-F4DD26C104D8}" sibTransId="{BB1870BB-D77C-4A2B-A2CE-C91E8180AC70}"/>
    <dgm:cxn modelId="{121308E0-57B3-4AC0-AED2-13F3341BD211}" srcId="{CC577683-9577-4233-A352-6B383395B5A1}" destId="{AE3560D3-0006-4C2A-AF2C-08F8CF63ECF3}" srcOrd="1" destOrd="0" parTransId="{A3C34905-7C23-4955-AEBD-6D0FB667A746}" sibTransId="{1C4BD1AA-8760-4F04-8936-A978A778F053}"/>
    <dgm:cxn modelId="{AC1B08E8-9F08-4948-A610-B5DA78C36F5F}" type="presOf" srcId="{091689CD-2F74-4E4A-B4E7-8660EAC8A31B}" destId="{E8FE199C-C66C-436A-89F8-56FC32349640}" srcOrd="0" destOrd="0" presId="urn:microsoft.com/office/officeart/2008/layout/LinedList"/>
    <dgm:cxn modelId="{1035046B-E4AD-4BB4-ADAA-DCD41A4395C8}" type="presParOf" srcId="{6B49F56B-99F2-4536-9E65-0D2321965B1A}" destId="{A27BF7C4-C66C-4452-B539-CD0300C38D83}" srcOrd="0" destOrd="0" presId="urn:microsoft.com/office/officeart/2008/layout/LinedList"/>
    <dgm:cxn modelId="{F76D7430-4456-44ED-97C2-63B3C6D372C1}" type="presParOf" srcId="{6B49F56B-99F2-4536-9E65-0D2321965B1A}" destId="{CDE98E36-916E-48A3-81FB-E59CA4B71BB0}" srcOrd="1" destOrd="0" presId="urn:microsoft.com/office/officeart/2008/layout/LinedList"/>
    <dgm:cxn modelId="{D25C0B68-CB73-4492-A045-A166609A5C9B}" type="presParOf" srcId="{CDE98E36-916E-48A3-81FB-E59CA4B71BB0}" destId="{23B56A7C-7ADB-4DC3-BE25-929B0C81BC63}" srcOrd="0" destOrd="0" presId="urn:microsoft.com/office/officeart/2008/layout/LinedList"/>
    <dgm:cxn modelId="{2A255514-B234-415E-AE24-CE9CDF043FE7}" type="presParOf" srcId="{CDE98E36-916E-48A3-81FB-E59CA4B71BB0}" destId="{D566DAA5-EF0B-478A-8DFF-FFB8CD30272D}" srcOrd="1" destOrd="0" presId="urn:microsoft.com/office/officeart/2008/layout/LinedList"/>
    <dgm:cxn modelId="{15DF3962-F359-4783-ADA4-706A2F00061D}" type="presParOf" srcId="{6B49F56B-99F2-4536-9E65-0D2321965B1A}" destId="{470DDF5E-45CF-4642-9273-87E61B728931}" srcOrd="2" destOrd="0" presId="urn:microsoft.com/office/officeart/2008/layout/LinedList"/>
    <dgm:cxn modelId="{3F463A5D-03A8-46C7-A71C-DFA75770BE07}" type="presParOf" srcId="{6B49F56B-99F2-4536-9E65-0D2321965B1A}" destId="{282ADE6E-9AAE-4B69-A717-EBABE34C1E56}" srcOrd="3" destOrd="0" presId="urn:microsoft.com/office/officeart/2008/layout/LinedList"/>
    <dgm:cxn modelId="{0995F228-A6A9-4D6B-80DC-F5A385F69184}" type="presParOf" srcId="{282ADE6E-9AAE-4B69-A717-EBABE34C1E56}" destId="{FFE4B84B-6BF6-485B-B125-F87495454CE2}" srcOrd="0" destOrd="0" presId="urn:microsoft.com/office/officeart/2008/layout/LinedList"/>
    <dgm:cxn modelId="{2EF00FC8-BAB8-462A-A015-D06E62283A6D}" type="presParOf" srcId="{282ADE6E-9AAE-4B69-A717-EBABE34C1E56}" destId="{10AB622F-1085-4811-95A0-DBA8A3C59ED7}" srcOrd="1" destOrd="0" presId="urn:microsoft.com/office/officeart/2008/layout/LinedList"/>
    <dgm:cxn modelId="{AA0B3A2E-4479-4F35-AF48-C2B259442DDA}" type="presParOf" srcId="{6B49F56B-99F2-4536-9E65-0D2321965B1A}" destId="{7C25BDDD-E657-4E9F-B383-76CECD21940C}" srcOrd="4" destOrd="0" presId="urn:microsoft.com/office/officeart/2008/layout/LinedList"/>
    <dgm:cxn modelId="{C30EA5DD-2A23-4745-80A4-8489C39AE94F}" type="presParOf" srcId="{6B49F56B-99F2-4536-9E65-0D2321965B1A}" destId="{FAEF381A-1483-4AD5-8623-48E9A77DC1D2}" srcOrd="5" destOrd="0" presId="urn:microsoft.com/office/officeart/2008/layout/LinedList"/>
    <dgm:cxn modelId="{9F30FF25-4011-4735-BBAD-393F8D33C040}" type="presParOf" srcId="{FAEF381A-1483-4AD5-8623-48E9A77DC1D2}" destId="{4F9B4D93-64AB-4C76-9AF9-34459E52313B}" srcOrd="0" destOrd="0" presId="urn:microsoft.com/office/officeart/2008/layout/LinedList"/>
    <dgm:cxn modelId="{26851E49-EEFE-4000-9729-B45FE033A523}" type="presParOf" srcId="{FAEF381A-1483-4AD5-8623-48E9A77DC1D2}" destId="{AE4D1F12-237F-48E3-A058-1171254589F4}" srcOrd="1" destOrd="0" presId="urn:microsoft.com/office/officeart/2008/layout/LinedList"/>
    <dgm:cxn modelId="{4F4AD320-6BCE-4D23-BF3F-A231348F9D97}" type="presParOf" srcId="{6B49F56B-99F2-4536-9E65-0D2321965B1A}" destId="{4E0DEE14-FF80-4714-97EC-31CF68F841F1}" srcOrd="6" destOrd="0" presId="urn:microsoft.com/office/officeart/2008/layout/LinedList"/>
    <dgm:cxn modelId="{111C8501-5CF3-43ED-BD7C-466115E1165E}" type="presParOf" srcId="{6B49F56B-99F2-4536-9E65-0D2321965B1A}" destId="{DE06441D-8EE6-4394-8F67-A95CAE573A2C}" srcOrd="7" destOrd="0" presId="urn:microsoft.com/office/officeart/2008/layout/LinedList"/>
    <dgm:cxn modelId="{B0F09C73-9736-4D94-911C-DBFE5DAF5DAD}" type="presParOf" srcId="{DE06441D-8EE6-4394-8F67-A95CAE573A2C}" destId="{E22E96BC-CF77-4080-860E-B3E4ADE61BD6}" srcOrd="0" destOrd="0" presId="urn:microsoft.com/office/officeart/2008/layout/LinedList"/>
    <dgm:cxn modelId="{074284E3-FFF7-4D01-8AA0-68B2727331E9}" type="presParOf" srcId="{DE06441D-8EE6-4394-8F67-A95CAE573A2C}" destId="{B9105EAC-D3C3-451A-9759-B2BAFEEF45A8}" srcOrd="1" destOrd="0" presId="urn:microsoft.com/office/officeart/2008/layout/LinedList"/>
    <dgm:cxn modelId="{9931C6BA-AFAC-4FC3-9FAB-2F9CF206CEA9}" type="presParOf" srcId="{6B49F56B-99F2-4536-9E65-0D2321965B1A}" destId="{1B5C635B-9334-4CD4-A6B0-6D8FD233F887}" srcOrd="8" destOrd="0" presId="urn:microsoft.com/office/officeart/2008/layout/LinedList"/>
    <dgm:cxn modelId="{23DDA495-1B83-4C23-B50C-90A10C8554F0}" type="presParOf" srcId="{6B49F56B-99F2-4536-9E65-0D2321965B1A}" destId="{26535FB8-33A7-495D-92E6-D3A2A9D7F675}" srcOrd="9" destOrd="0" presId="urn:microsoft.com/office/officeart/2008/layout/LinedList"/>
    <dgm:cxn modelId="{4E1444BA-26EE-4D8C-BD20-14A3A95D222C}" type="presParOf" srcId="{26535FB8-33A7-495D-92E6-D3A2A9D7F675}" destId="{E8FE199C-C66C-436A-89F8-56FC32349640}" srcOrd="0" destOrd="0" presId="urn:microsoft.com/office/officeart/2008/layout/LinedList"/>
    <dgm:cxn modelId="{A962388B-AAD5-4539-A9A2-BF3F58DAAE75}" type="presParOf" srcId="{26535FB8-33A7-495D-92E6-D3A2A9D7F675}" destId="{8D69123A-A33C-4493-AED3-0613FF4A7910}" srcOrd="1" destOrd="0" presId="urn:microsoft.com/office/officeart/2008/layout/LinedList"/>
    <dgm:cxn modelId="{82B37710-7C69-457D-8C0A-F2B86EECFBF2}" type="presParOf" srcId="{6B49F56B-99F2-4536-9E65-0D2321965B1A}" destId="{6E1BBEA7-E87E-488A-A9C0-52BEE41158C5}" srcOrd="10" destOrd="0" presId="urn:microsoft.com/office/officeart/2008/layout/LinedList"/>
    <dgm:cxn modelId="{E6C59BB0-1A01-496A-AE62-2E6CB5BEE3D2}" type="presParOf" srcId="{6B49F56B-99F2-4536-9E65-0D2321965B1A}" destId="{1676BFF2-F14D-44AD-92D4-E25E645CDA85}" srcOrd="11" destOrd="0" presId="urn:microsoft.com/office/officeart/2008/layout/LinedList"/>
    <dgm:cxn modelId="{6D6700E6-1D0D-491F-958C-F1615C95FA01}" type="presParOf" srcId="{1676BFF2-F14D-44AD-92D4-E25E645CDA85}" destId="{5A140FA3-44A7-4CDA-94EB-17C873875290}" srcOrd="0" destOrd="0" presId="urn:microsoft.com/office/officeart/2008/layout/LinedList"/>
    <dgm:cxn modelId="{84C8D6AF-020A-4A62-81FC-6AE945FDAA3C}" type="presParOf" srcId="{1676BFF2-F14D-44AD-92D4-E25E645CDA85}" destId="{C1E4D31D-D4F6-4749-9133-823446880A6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923949-783D-484D-932E-CC94F7687AEC}">
      <dgm:prSet/>
      <dgm:spPr/>
      <dgm:t>
        <a:bodyPr/>
        <a:lstStyle/>
        <a:p>
          <a:r>
            <a:rPr lang="en-US" dirty="0"/>
            <a:t>Hot seating</a:t>
          </a:r>
        </a:p>
      </dgm:t>
    </dgm:pt>
    <dgm:pt modelId="{B73F6348-B38B-4D43-BEB5-CF031DE1C9DB}" type="parTrans" cxnId="{50547EC1-54B1-4E27-AD02-E145B79F3A0B}">
      <dgm:prSet/>
      <dgm:spPr/>
      <dgm:t>
        <a:bodyPr/>
        <a:lstStyle/>
        <a:p>
          <a:endParaRPr lang="en-US"/>
        </a:p>
      </dgm:t>
    </dgm:pt>
    <dgm:pt modelId="{5FCBC79E-D5E3-4E84-9DFB-8C5E7D3C881D}" type="sibTrans" cxnId="{50547EC1-54B1-4E27-AD02-E145B79F3A0B}">
      <dgm:prSet/>
      <dgm:spPr/>
      <dgm:t>
        <a:bodyPr/>
        <a:lstStyle/>
        <a:p>
          <a:endParaRPr lang="en-US"/>
        </a:p>
      </dgm:t>
    </dgm:pt>
    <dgm:pt modelId="{195721B7-1D21-478A-893E-2A516DAC3E76}">
      <dgm:prSet/>
      <dgm:spPr/>
      <dgm:t>
        <a:bodyPr/>
        <a:lstStyle/>
        <a:p>
          <a:r>
            <a:rPr lang="en-US" dirty="0"/>
            <a:t>Case Based Discussion</a:t>
          </a:r>
        </a:p>
      </dgm:t>
    </dgm:pt>
    <dgm:pt modelId="{83762B6C-34F1-4EAE-8C1F-CA03F05F6028}" type="parTrans" cxnId="{D5127712-8FDA-40A2-AC35-225AEB666913}">
      <dgm:prSet/>
      <dgm:spPr/>
      <dgm:t>
        <a:bodyPr/>
        <a:lstStyle/>
        <a:p>
          <a:endParaRPr lang="en-US"/>
        </a:p>
      </dgm:t>
    </dgm:pt>
    <dgm:pt modelId="{2C8529AB-89EC-43CE-9FED-BF95ED9F0C90}" type="sibTrans" cxnId="{D5127712-8FDA-40A2-AC35-225AEB666913}">
      <dgm:prSet/>
      <dgm:spPr/>
      <dgm:t>
        <a:bodyPr/>
        <a:lstStyle/>
        <a:p>
          <a:endParaRPr lang="en-US"/>
        </a:p>
      </dgm:t>
    </dgm:pt>
    <dgm:pt modelId="{3891E975-C2E7-47DC-817B-ABD88419D185}">
      <dgm:prSet phldr="0"/>
      <dgm:spPr/>
      <dgm:t>
        <a:bodyPr/>
        <a:lstStyle/>
        <a:p>
          <a:pPr rtl="0"/>
          <a:r>
            <a:rPr lang="en-US" dirty="0">
              <a:latin typeface="Calibri" panose="020F0502020204030204"/>
            </a:rPr>
            <a:t>Telephone consulting</a:t>
          </a:r>
          <a:endParaRPr lang="en-US" dirty="0"/>
        </a:p>
      </dgm:t>
    </dgm:pt>
    <dgm:pt modelId="{FC7DED0F-92F2-4208-94CC-B55CE7BC247B}" type="parTrans" cxnId="{5A505BDB-9FDC-4E3E-82AC-0C471A1C09B6}">
      <dgm:prSet/>
      <dgm:spPr/>
      <dgm:t>
        <a:bodyPr/>
        <a:lstStyle/>
        <a:p>
          <a:endParaRPr lang="en-US"/>
        </a:p>
      </dgm:t>
    </dgm:pt>
    <dgm:pt modelId="{0993DC71-8E78-4F58-BFDC-07FB5A6F7992}" type="sibTrans" cxnId="{5A505BDB-9FDC-4E3E-82AC-0C471A1C09B6}">
      <dgm:prSet/>
      <dgm:spPr/>
      <dgm:t>
        <a:bodyPr/>
        <a:lstStyle/>
        <a:p>
          <a:endParaRPr lang="en-US"/>
        </a:p>
      </dgm:t>
    </dgm:pt>
    <dgm:pt modelId="{F7AD574B-9C77-4AE4-9E29-73AAA952114C}">
      <dgm:prSet/>
      <dgm:spPr/>
      <dgm:t>
        <a:bodyPr/>
        <a:lstStyle/>
        <a:p>
          <a:r>
            <a:rPr lang="en-US" dirty="0"/>
            <a:t>…and lots more!</a:t>
          </a:r>
        </a:p>
      </dgm:t>
    </dgm:pt>
    <dgm:pt modelId="{4C2FAA2C-A02C-4336-A541-4BC4EFA52E0C}" type="parTrans" cxnId="{9FC7207E-01BA-433A-8CC7-479CCF7DB063}">
      <dgm:prSet/>
      <dgm:spPr/>
      <dgm:t>
        <a:bodyPr/>
        <a:lstStyle/>
        <a:p>
          <a:endParaRPr lang="en-GB"/>
        </a:p>
      </dgm:t>
    </dgm:pt>
    <dgm:pt modelId="{8119A49A-59A2-4DD6-AA6C-C9B55B451BEE}" type="sibTrans" cxnId="{9FC7207E-01BA-433A-8CC7-479CCF7DB063}">
      <dgm:prSet/>
      <dgm:spPr/>
      <dgm:t>
        <a:bodyPr/>
        <a:lstStyle/>
        <a:p>
          <a:endParaRPr lang="en-GB"/>
        </a:p>
      </dgm:t>
    </dgm:pt>
    <dgm:pt modelId="{39196B68-803F-4C69-A3DB-7581D9AAC7BF}">
      <dgm:prSet phldr="0"/>
      <dgm:spPr/>
      <dgm:t>
        <a:bodyPr/>
        <a:lstStyle/>
        <a:p>
          <a:pPr rtl="0"/>
          <a:r>
            <a:rPr lang="en-US" dirty="0">
              <a:latin typeface="Calibri" panose="020F0502020204030204"/>
            </a:rPr>
            <a:t>Time with the practice team</a:t>
          </a:r>
        </a:p>
      </dgm:t>
    </dgm:pt>
    <dgm:pt modelId="{56AF4826-9617-4E7A-8304-56849AC26901}" type="parTrans" cxnId="{FD841444-0B9A-40D6-970D-E678E35B4E37}">
      <dgm:prSet/>
      <dgm:spPr/>
    </dgm:pt>
    <dgm:pt modelId="{E325481A-A351-4AAF-A475-538C1A0CEBED}" type="sibTrans" cxnId="{FD841444-0B9A-40D6-970D-E678E35B4E37}">
      <dgm:prSet/>
      <dgm:spPr/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  <dgm:pt modelId="{A553C10A-F2A8-4639-8CCC-D693C9564265}" type="pres">
      <dgm:prSet presAssocID="{43923949-783D-484D-932E-CC94F7687AEC}" presName="linNode" presStyleCnt="0"/>
      <dgm:spPr/>
    </dgm:pt>
    <dgm:pt modelId="{5A7A2FD6-0310-4396-AB34-EDEC5858F5AB}" type="pres">
      <dgm:prSet presAssocID="{43923949-783D-484D-932E-CC94F7687AEC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45AB0BA-1938-46D4-B356-82826F007735}" type="pres">
      <dgm:prSet presAssocID="{5FCBC79E-D5E3-4E84-9DFB-8C5E7D3C881D}" presName="sp" presStyleCnt="0"/>
      <dgm:spPr/>
    </dgm:pt>
    <dgm:pt modelId="{EFC53221-9E6C-43B2-8935-0847A2490D4B}" type="pres">
      <dgm:prSet presAssocID="{195721B7-1D21-478A-893E-2A516DAC3E76}" presName="linNode" presStyleCnt="0"/>
      <dgm:spPr/>
    </dgm:pt>
    <dgm:pt modelId="{B3CBD5B9-B2B5-46B1-A99A-FC19F1F1A5F1}" type="pres">
      <dgm:prSet presAssocID="{195721B7-1D21-478A-893E-2A516DAC3E76}" presName="parentText" presStyleLbl="node1" presStyleIdx="1" presStyleCnt="5">
        <dgm:presLayoutVars>
          <dgm:chMax val="1"/>
          <dgm:bulletEnabled val="1"/>
        </dgm:presLayoutVars>
      </dgm:prSet>
      <dgm:spPr/>
    </dgm:pt>
    <dgm:pt modelId="{80FB3938-7BEF-4B48-B954-E474997336AE}" type="pres">
      <dgm:prSet presAssocID="{2C8529AB-89EC-43CE-9FED-BF95ED9F0C90}" presName="sp" presStyleCnt="0"/>
      <dgm:spPr/>
    </dgm:pt>
    <dgm:pt modelId="{E8ECF95A-666B-4568-B004-3F1703ED7B10}" type="pres">
      <dgm:prSet presAssocID="{3891E975-C2E7-47DC-817B-ABD88419D185}" presName="linNode" presStyleCnt="0"/>
      <dgm:spPr/>
    </dgm:pt>
    <dgm:pt modelId="{988CFA3B-453C-4008-A0B5-4B38EA5FB5BF}" type="pres">
      <dgm:prSet presAssocID="{3891E975-C2E7-47DC-817B-ABD88419D185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FF23F14A-156B-411E-AD43-8000D2E01519}" type="pres">
      <dgm:prSet presAssocID="{0993DC71-8E78-4F58-BFDC-07FB5A6F7992}" presName="sp" presStyleCnt="0"/>
      <dgm:spPr/>
    </dgm:pt>
    <dgm:pt modelId="{67955225-9576-476B-BDB4-4837018808BE}" type="pres">
      <dgm:prSet presAssocID="{39196B68-803F-4C69-A3DB-7581D9AAC7BF}" presName="linNode" presStyleCnt="0"/>
      <dgm:spPr/>
    </dgm:pt>
    <dgm:pt modelId="{2BAF01B5-3A7E-4961-A8F6-40B6F67A219A}" type="pres">
      <dgm:prSet presAssocID="{39196B68-803F-4C69-A3DB-7581D9AAC7BF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5943D8B0-6BEF-4E17-B521-F215267CD959}" type="pres">
      <dgm:prSet presAssocID="{E325481A-A351-4AAF-A475-538C1A0CEBED}" presName="sp" presStyleCnt="0"/>
      <dgm:spPr/>
    </dgm:pt>
    <dgm:pt modelId="{6E9332D9-F228-4414-A155-0876241FC5A8}" type="pres">
      <dgm:prSet presAssocID="{F7AD574B-9C77-4AE4-9E29-73AAA952114C}" presName="linNode" presStyleCnt="0"/>
      <dgm:spPr/>
    </dgm:pt>
    <dgm:pt modelId="{0100A57D-3183-4081-B8B0-66DE9D50B7F3}" type="pres">
      <dgm:prSet presAssocID="{F7AD574B-9C77-4AE4-9E29-73AAA952114C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D5127712-8FDA-40A2-AC35-225AEB666913}" srcId="{3DA15E6C-1988-4DD9-A835-4B25ABF9AA99}" destId="{195721B7-1D21-478A-893E-2A516DAC3E76}" srcOrd="1" destOrd="0" parTransId="{83762B6C-34F1-4EAE-8C1F-CA03F05F6028}" sibTransId="{2C8529AB-89EC-43CE-9FED-BF95ED9F0C90}"/>
    <dgm:cxn modelId="{FD841444-0B9A-40D6-970D-E678E35B4E37}" srcId="{3DA15E6C-1988-4DD9-A835-4B25ABF9AA99}" destId="{39196B68-803F-4C69-A3DB-7581D9AAC7BF}" srcOrd="3" destOrd="0" parTransId="{56AF4826-9617-4E7A-8304-56849AC26901}" sibTransId="{E325481A-A351-4AAF-A475-538C1A0CEBED}"/>
    <dgm:cxn modelId="{DA0E0367-ACC7-475C-865D-A0E0D99C9C26}" type="presOf" srcId="{3DA15E6C-1988-4DD9-A835-4B25ABF9AA99}" destId="{03630938-732B-46A1-83C8-AE9508652623}" srcOrd="0" destOrd="0" presId="urn:microsoft.com/office/officeart/2005/8/layout/vList5"/>
    <dgm:cxn modelId="{3858824D-A5A5-4112-88B7-016113341537}" type="presOf" srcId="{39196B68-803F-4C69-A3DB-7581D9AAC7BF}" destId="{2BAF01B5-3A7E-4961-A8F6-40B6F67A219A}" srcOrd="0" destOrd="0" presId="urn:microsoft.com/office/officeart/2005/8/layout/vList5"/>
    <dgm:cxn modelId="{F6C7AD4E-0B9B-4F86-A358-4350958C7F50}" type="presOf" srcId="{F7AD574B-9C77-4AE4-9E29-73AAA952114C}" destId="{0100A57D-3183-4081-B8B0-66DE9D50B7F3}" srcOrd="0" destOrd="0" presId="urn:microsoft.com/office/officeart/2005/8/layout/vList5"/>
    <dgm:cxn modelId="{63C97E76-D7A1-4FD9-A18F-D0FC3D118AB9}" type="presOf" srcId="{43923949-783D-484D-932E-CC94F7687AEC}" destId="{5A7A2FD6-0310-4396-AB34-EDEC5858F5AB}" srcOrd="0" destOrd="0" presId="urn:microsoft.com/office/officeart/2005/8/layout/vList5"/>
    <dgm:cxn modelId="{9FC7207E-01BA-433A-8CC7-479CCF7DB063}" srcId="{3DA15E6C-1988-4DD9-A835-4B25ABF9AA99}" destId="{F7AD574B-9C77-4AE4-9E29-73AAA952114C}" srcOrd="4" destOrd="0" parTransId="{4C2FAA2C-A02C-4336-A541-4BC4EFA52E0C}" sibTransId="{8119A49A-59A2-4DD6-AA6C-C9B55B451BEE}"/>
    <dgm:cxn modelId="{B5ABF9B5-CA0C-4C10-B735-054392234AF7}" type="presOf" srcId="{3891E975-C2E7-47DC-817B-ABD88419D185}" destId="{988CFA3B-453C-4008-A0B5-4B38EA5FB5BF}" srcOrd="0" destOrd="0" presId="urn:microsoft.com/office/officeart/2005/8/layout/vList5"/>
    <dgm:cxn modelId="{50547EC1-54B1-4E27-AD02-E145B79F3A0B}" srcId="{3DA15E6C-1988-4DD9-A835-4B25ABF9AA99}" destId="{43923949-783D-484D-932E-CC94F7687AEC}" srcOrd="0" destOrd="0" parTransId="{B73F6348-B38B-4D43-BEB5-CF031DE1C9DB}" sibTransId="{5FCBC79E-D5E3-4E84-9DFB-8C5E7D3C881D}"/>
    <dgm:cxn modelId="{5A505BDB-9FDC-4E3E-82AC-0C471A1C09B6}" srcId="{3DA15E6C-1988-4DD9-A835-4B25ABF9AA99}" destId="{3891E975-C2E7-47DC-817B-ABD88419D185}" srcOrd="2" destOrd="0" parTransId="{FC7DED0F-92F2-4208-94CC-B55CE7BC247B}" sibTransId="{0993DC71-8E78-4F58-BFDC-07FB5A6F7992}"/>
    <dgm:cxn modelId="{0865BDDF-5F74-4F07-AADA-EEFF34CAF465}" type="presOf" srcId="{195721B7-1D21-478A-893E-2A516DAC3E76}" destId="{B3CBD5B9-B2B5-46B1-A99A-FC19F1F1A5F1}" srcOrd="0" destOrd="0" presId="urn:microsoft.com/office/officeart/2005/8/layout/vList5"/>
    <dgm:cxn modelId="{F0CE147D-87BC-443F-86E2-7E6C1AA4BFED}" type="presParOf" srcId="{03630938-732B-46A1-83C8-AE9508652623}" destId="{A553C10A-F2A8-4639-8CCC-D693C9564265}" srcOrd="0" destOrd="0" presId="urn:microsoft.com/office/officeart/2005/8/layout/vList5"/>
    <dgm:cxn modelId="{847A9ABF-9A12-43C9-AAFE-7FFC2AC7F0B2}" type="presParOf" srcId="{A553C10A-F2A8-4639-8CCC-D693C9564265}" destId="{5A7A2FD6-0310-4396-AB34-EDEC5858F5AB}" srcOrd="0" destOrd="0" presId="urn:microsoft.com/office/officeart/2005/8/layout/vList5"/>
    <dgm:cxn modelId="{545B09B8-F68F-4F86-8821-19C62CA423E3}" type="presParOf" srcId="{03630938-732B-46A1-83C8-AE9508652623}" destId="{745AB0BA-1938-46D4-B356-82826F007735}" srcOrd="1" destOrd="0" presId="urn:microsoft.com/office/officeart/2005/8/layout/vList5"/>
    <dgm:cxn modelId="{F6023FE1-9566-4A7B-AC36-6615CD834C35}" type="presParOf" srcId="{03630938-732B-46A1-83C8-AE9508652623}" destId="{EFC53221-9E6C-43B2-8935-0847A2490D4B}" srcOrd="2" destOrd="0" presId="urn:microsoft.com/office/officeart/2005/8/layout/vList5"/>
    <dgm:cxn modelId="{6C0527DE-DFB1-4345-B2CF-ADC6B3829A2B}" type="presParOf" srcId="{EFC53221-9E6C-43B2-8935-0847A2490D4B}" destId="{B3CBD5B9-B2B5-46B1-A99A-FC19F1F1A5F1}" srcOrd="0" destOrd="0" presId="urn:microsoft.com/office/officeart/2005/8/layout/vList5"/>
    <dgm:cxn modelId="{FA116CD5-07CC-427C-8C64-1E6208C12DE9}" type="presParOf" srcId="{03630938-732B-46A1-83C8-AE9508652623}" destId="{80FB3938-7BEF-4B48-B954-E474997336AE}" srcOrd="3" destOrd="0" presId="urn:microsoft.com/office/officeart/2005/8/layout/vList5"/>
    <dgm:cxn modelId="{1E7AC1E0-27B5-45F8-88A6-12BACC8AFC6D}" type="presParOf" srcId="{03630938-732B-46A1-83C8-AE9508652623}" destId="{E8ECF95A-666B-4568-B004-3F1703ED7B10}" srcOrd="4" destOrd="0" presId="urn:microsoft.com/office/officeart/2005/8/layout/vList5"/>
    <dgm:cxn modelId="{34CDBB64-0393-40A6-9F3A-DBEB08E0D572}" type="presParOf" srcId="{E8ECF95A-666B-4568-B004-3F1703ED7B10}" destId="{988CFA3B-453C-4008-A0B5-4B38EA5FB5BF}" srcOrd="0" destOrd="0" presId="urn:microsoft.com/office/officeart/2005/8/layout/vList5"/>
    <dgm:cxn modelId="{4CDD8565-564E-4CAD-98F7-8D88ED804E75}" type="presParOf" srcId="{03630938-732B-46A1-83C8-AE9508652623}" destId="{FF23F14A-156B-411E-AD43-8000D2E01519}" srcOrd="5" destOrd="0" presId="urn:microsoft.com/office/officeart/2005/8/layout/vList5"/>
    <dgm:cxn modelId="{94E221A8-4BA6-4286-8D82-3EFB86CCEEF4}" type="presParOf" srcId="{03630938-732B-46A1-83C8-AE9508652623}" destId="{67955225-9576-476B-BDB4-4837018808BE}" srcOrd="6" destOrd="0" presId="urn:microsoft.com/office/officeart/2005/8/layout/vList5"/>
    <dgm:cxn modelId="{893D10CA-AFDE-45C6-B913-5474249BC577}" type="presParOf" srcId="{67955225-9576-476B-BDB4-4837018808BE}" destId="{2BAF01B5-3A7E-4961-A8F6-40B6F67A219A}" srcOrd="0" destOrd="0" presId="urn:microsoft.com/office/officeart/2005/8/layout/vList5"/>
    <dgm:cxn modelId="{0507C1BE-C0AA-40BA-824E-66A20740586D}" type="presParOf" srcId="{03630938-732B-46A1-83C8-AE9508652623}" destId="{5943D8B0-6BEF-4E17-B521-F215267CD959}" srcOrd="7" destOrd="0" presId="urn:microsoft.com/office/officeart/2005/8/layout/vList5"/>
    <dgm:cxn modelId="{07792D5B-2B0B-4730-ABB6-3BFF660D4D3D}" type="presParOf" srcId="{03630938-732B-46A1-83C8-AE9508652623}" destId="{6E9332D9-F228-4414-A155-0876241FC5A8}" srcOrd="8" destOrd="0" presId="urn:microsoft.com/office/officeart/2005/8/layout/vList5"/>
    <dgm:cxn modelId="{28AD1F3F-B73A-433D-B66E-A3D2E589DF9D}" type="presParOf" srcId="{6E9332D9-F228-4414-A155-0876241FC5A8}" destId="{0100A57D-3183-4081-B8B0-66DE9D50B7F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206158-2AD0-42A5-BFE2-62B39942F9B3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9D2C192-16C7-4019-854D-C84FC61A57D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Home Visit</a:t>
          </a:r>
          <a:endParaRPr lang="en-US"/>
        </a:p>
      </dgm:t>
    </dgm:pt>
    <dgm:pt modelId="{60C071AA-7CEF-46D0-AA52-150A302892B3}" type="parTrans" cxnId="{B175A8C9-E559-4839-A8F9-5EB958355BAE}">
      <dgm:prSet/>
      <dgm:spPr/>
      <dgm:t>
        <a:bodyPr/>
        <a:lstStyle/>
        <a:p>
          <a:endParaRPr lang="en-US"/>
        </a:p>
      </dgm:t>
    </dgm:pt>
    <dgm:pt modelId="{696E693D-6D1C-437D-B27A-8122F7632311}" type="sibTrans" cxnId="{B175A8C9-E559-4839-A8F9-5EB958355BAE}">
      <dgm:prSet/>
      <dgm:spPr/>
      <dgm:t>
        <a:bodyPr/>
        <a:lstStyle/>
        <a:p>
          <a:endParaRPr lang="en-US"/>
        </a:p>
      </dgm:t>
    </dgm:pt>
    <dgm:pt modelId="{08AB2A6C-CBD2-4F80-9ECB-4E044CF295A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Telephone call</a:t>
          </a:r>
          <a:endParaRPr lang="en-US"/>
        </a:p>
      </dgm:t>
    </dgm:pt>
    <dgm:pt modelId="{B551656A-CF06-469D-BA61-A2EF2C73C9D8}" type="parTrans" cxnId="{47B512F4-FFBD-401E-948F-10832015AC61}">
      <dgm:prSet/>
      <dgm:spPr/>
      <dgm:t>
        <a:bodyPr/>
        <a:lstStyle/>
        <a:p>
          <a:endParaRPr lang="en-US"/>
        </a:p>
      </dgm:t>
    </dgm:pt>
    <dgm:pt modelId="{0A6AA359-3AFD-4E06-B7B6-DA8375ED2674}" type="sibTrans" cxnId="{47B512F4-FFBD-401E-948F-10832015AC61}">
      <dgm:prSet/>
      <dgm:spPr/>
      <dgm:t>
        <a:bodyPr/>
        <a:lstStyle/>
        <a:p>
          <a:endParaRPr lang="en-US"/>
        </a:p>
      </dgm:t>
    </dgm:pt>
    <dgm:pt modelId="{8BC71D1D-5AA8-4A5E-A527-C0C4C787679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Face to Face</a:t>
          </a:r>
          <a:endParaRPr lang="en-US" dirty="0"/>
        </a:p>
      </dgm:t>
    </dgm:pt>
    <dgm:pt modelId="{0F658330-DC28-466D-AE27-BE6102D94EC7}" type="parTrans" cxnId="{8A810C66-952E-4E75-8E26-74D17FF36EB3}">
      <dgm:prSet/>
      <dgm:spPr/>
      <dgm:t>
        <a:bodyPr/>
        <a:lstStyle/>
        <a:p>
          <a:endParaRPr lang="en-GB"/>
        </a:p>
      </dgm:t>
    </dgm:pt>
    <dgm:pt modelId="{48CE64FE-E094-429F-9A1D-85CE1D05D5E6}" type="sibTrans" cxnId="{8A810C66-952E-4E75-8E26-74D17FF36EB3}">
      <dgm:prSet/>
      <dgm:spPr/>
      <dgm:t>
        <a:bodyPr/>
        <a:lstStyle/>
        <a:p>
          <a:endParaRPr lang="en-GB"/>
        </a:p>
      </dgm:t>
    </dgm:pt>
    <dgm:pt modelId="{7EE63E6C-DC6F-4E86-926D-7EBBFEDA1F41}" type="pres">
      <dgm:prSet presAssocID="{24206158-2AD0-42A5-BFE2-62B39942F9B3}" presName="root" presStyleCnt="0">
        <dgm:presLayoutVars>
          <dgm:dir/>
          <dgm:resizeHandles val="exact"/>
        </dgm:presLayoutVars>
      </dgm:prSet>
      <dgm:spPr/>
    </dgm:pt>
    <dgm:pt modelId="{5537A645-EB03-4AC6-A6D8-FDB2290FEB06}" type="pres">
      <dgm:prSet presAssocID="{69D2C192-16C7-4019-854D-C84FC61A57DA}" presName="compNode" presStyleCnt="0"/>
      <dgm:spPr/>
    </dgm:pt>
    <dgm:pt modelId="{57A801F0-4140-48E3-A08E-73AA09D9E5B1}" type="pres">
      <dgm:prSet presAssocID="{69D2C192-16C7-4019-854D-C84FC61A57D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8BBF755B-2B11-477E-B4FD-6DF778CDBA93}" type="pres">
      <dgm:prSet presAssocID="{69D2C192-16C7-4019-854D-C84FC61A57DA}" presName="spaceRect" presStyleCnt="0"/>
      <dgm:spPr/>
    </dgm:pt>
    <dgm:pt modelId="{D79C4D1D-458E-4291-8AE4-0192C1726048}" type="pres">
      <dgm:prSet presAssocID="{69D2C192-16C7-4019-854D-C84FC61A57DA}" presName="textRect" presStyleLbl="revTx" presStyleIdx="0" presStyleCnt="3">
        <dgm:presLayoutVars>
          <dgm:chMax val="1"/>
          <dgm:chPref val="1"/>
        </dgm:presLayoutVars>
      </dgm:prSet>
      <dgm:spPr/>
    </dgm:pt>
    <dgm:pt modelId="{A2A8E5FA-CA23-49B6-9ADF-F445ED27E19E}" type="pres">
      <dgm:prSet presAssocID="{696E693D-6D1C-437D-B27A-8122F7632311}" presName="sibTrans" presStyleCnt="0"/>
      <dgm:spPr/>
    </dgm:pt>
    <dgm:pt modelId="{FA4F6872-BE40-4960-8D83-E5C3FE079D0D}" type="pres">
      <dgm:prSet presAssocID="{08AB2A6C-CBD2-4F80-9ECB-4E044CF295AC}" presName="compNode" presStyleCnt="0"/>
      <dgm:spPr/>
    </dgm:pt>
    <dgm:pt modelId="{011FE759-251F-4329-A97F-A195B4140EE5}" type="pres">
      <dgm:prSet presAssocID="{08AB2A6C-CBD2-4F80-9ECB-4E044CF295A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05DD0B22-6AFD-4121-A5C4-0337F6380F6D}" type="pres">
      <dgm:prSet presAssocID="{08AB2A6C-CBD2-4F80-9ECB-4E044CF295AC}" presName="spaceRect" presStyleCnt="0"/>
      <dgm:spPr/>
    </dgm:pt>
    <dgm:pt modelId="{2E779718-C1F4-4E2F-B3CE-005A44D017E7}" type="pres">
      <dgm:prSet presAssocID="{08AB2A6C-CBD2-4F80-9ECB-4E044CF295AC}" presName="textRect" presStyleLbl="revTx" presStyleIdx="1" presStyleCnt="3">
        <dgm:presLayoutVars>
          <dgm:chMax val="1"/>
          <dgm:chPref val="1"/>
        </dgm:presLayoutVars>
      </dgm:prSet>
      <dgm:spPr/>
    </dgm:pt>
    <dgm:pt modelId="{A0ABCFFB-BA94-46E5-830D-C6FF2A168467}" type="pres">
      <dgm:prSet presAssocID="{0A6AA359-3AFD-4E06-B7B6-DA8375ED2674}" presName="sibTrans" presStyleCnt="0"/>
      <dgm:spPr/>
    </dgm:pt>
    <dgm:pt modelId="{99EB4126-9D98-423E-9916-67DB1F9B3345}" type="pres">
      <dgm:prSet presAssocID="{8BC71D1D-5AA8-4A5E-A527-C0C4C7876794}" presName="compNode" presStyleCnt="0"/>
      <dgm:spPr/>
    </dgm:pt>
    <dgm:pt modelId="{05DEDA47-A2DD-4DB6-97AC-420C233F7D12}" type="pres">
      <dgm:prSet presAssocID="{8BC71D1D-5AA8-4A5E-A527-C0C4C787679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Face with No Fill"/>
        </a:ext>
      </dgm:extLst>
    </dgm:pt>
    <dgm:pt modelId="{062C9039-FB10-45CE-8E9E-F519614FC299}" type="pres">
      <dgm:prSet presAssocID="{8BC71D1D-5AA8-4A5E-A527-C0C4C7876794}" presName="spaceRect" presStyleCnt="0"/>
      <dgm:spPr/>
    </dgm:pt>
    <dgm:pt modelId="{80651724-F6B3-47FB-ADD2-38F046DBEAFB}" type="pres">
      <dgm:prSet presAssocID="{8BC71D1D-5AA8-4A5E-A527-C0C4C787679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A810C66-952E-4E75-8E26-74D17FF36EB3}" srcId="{24206158-2AD0-42A5-BFE2-62B39942F9B3}" destId="{8BC71D1D-5AA8-4A5E-A527-C0C4C7876794}" srcOrd="2" destOrd="0" parTransId="{0F658330-DC28-466D-AE27-BE6102D94EC7}" sibTransId="{48CE64FE-E094-429F-9A1D-85CE1D05D5E6}"/>
    <dgm:cxn modelId="{E65F9C8A-13FB-48EE-81FA-F4381A884D7E}" type="presOf" srcId="{24206158-2AD0-42A5-BFE2-62B39942F9B3}" destId="{7EE63E6C-DC6F-4E86-926D-7EBBFEDA1F41}" srcOrd="0" destOrd="0" presId="urn:microsoft.com/office/officeart/2018/2/layout/IconLabelList"/>
    <dgm:cxn modelId="{9194388E-4EAE-4463-8C52-25FB000184E0}" type="presOf" srcId="{08AB2A6C-CBD2-4F80-9ECB-4E044CF295AC}" destId="{2E779718-C1F4-4E2F-B3CE-005A44D017E7}" srcOrd="0" destOrd="0" presId="urn:microsoft.com/office/officeart/2018/2/layout/IconLabelList"/>
    <dgm:cxn modelId="{68420FB2-5678-4B99-A382-32C1D3A6EAEF}" type="presOf" srcId="{8BC71D1D-5AA8-4A5E-A527-C0C4C7876794}" destId="{80651724-F6B3-47FB-ADD2-38F046DBEAFB}" srcOrd="0" destOrd="0" presId="urn:microsoft.com/office/officeart/2018/2/layout/IconLabelList"/>
    <dgm:cxn modelId="{B175A8C9-E559-4839-A8F9-5EB958355BAE}" srcId="{24206158-2AD0-42A5-BFE2-62B39942F9B3}" destId="{69D2C192-16C7-4019-854D-C84FC61A57DA}" srcOrd="0" destOrd="0" parTransId="{60C071AA-7CEF-46D0-AA52-150A302892B3}" sibTransId="{696E693D-6D1C-437D-B27A-8122F7632311}"/>
    <dgm:cxn modelId="{5ADF8DF2-2386-42BB-B89A-C4BBA84CA404}" type="presOf" srcId="{69D2C192-16C7-4019-854D-C84FC61A57DA}" destId="{D79C4D1D-458E-4291-8AE4-0192C1726048}" srcOrd="0" destOrd="0" presId="urn:microsoft.com/office/officeart/2018/2/layout/IconLabelList"/>
    <dgm:cxn modelId="{47B512F4-FFBD-401E-948F-10832015AC61}" srcId="{24206158-2AD0-42A5-BFE2-62B39942F9B3}" destId="{08AB2A6C-CBD2-4F80-9ECB-4E044CF295AC}" srcOrd="1" destOrd="0" parTransId="{B551656A-CF06-469D-BA61-A2EF2C73C9D8}" sibTransId="{0A6AA359-3AFD-4E06-B7B6-DA8375ED2674}"/>
    <dgm:cxn modelId="{F3F7608B-8489-4B70-8271-B15E745659D4}" type="presParOf" srcId="{7EE63E6C-DC6F-4E86-926D-7EBBFEDA1F41}" destId="{5537A645-EB03-4AC6-A6D8-FDB2290FEB06}" srcOrd="0" destOrd="0" presId="urn:microsoft.com/office/officeart/2018/2/layout/IconLabelList"/>
    <dgm:cxn modelId="{17EFFF99-380A-4E0E-9DA1-1219E1E569D2}" type="presParOf" srcId="{5537A645-EB03-4AC6-A6D8-FDB2290FEB06}" destId="{57A801F0-4140-48E3-A08E-73AA09D9E5B1}" srcOrd="0" destOrd="0" presId="urn:microsoft.com/office/officeart/2018/2/layout/IconLabelList"/>
    <dgm:cxn modelId="{3C7CFD54-34F8-42BF-9EFD-7DD84EB6BC96}" type="presParOf" srcId="{5537A645-EB03-4AC6-A6D8-FDB2290FEB06}" destId="{8BBF755B-2B11-477E-B4FD-6DF778CDBA93}" srcOrd="1" destOrd="0" presId="urn:microsoft.com/office/officeart/2018/2/layout/IconLabelList"/>
    <dgm:cxn modelId="{0138696F-B5EF-43BF-B3E1-8A132A6C5322}" type="presParOf" srcId="{5537A645-EB03-4AC6-A6D8-FDB2290FEB06}" destId="{D79C4D1D-458E-4291-8AE4-0192C1726048}" srcOrd="2" destOrd="0" presId="urn:microsoft.com/office/officeart/2018/2/layout/IconLabelList"/>
    <dgm:cxn modelId="{7361B67B-78B4-42F1-B8A7-AB3FA38C3F03}" type="presParOf" srcId="{7EE63E6C-DC6F-4E86-926D-7EBBFEDA1F41}" destId="{A2A8E5FA-CA23-49B6-9ADF-F445ED27E19E}" srcOrd="1" destOrd="0" presId="urn:microsoft.com/office/officeart/2018/2/layout/IconLabelList"/>
    <dgm:cxn modelId="{02158517-E189-4750-BFDB-8A7AC6C6B98C}" type="presParOf" srcId="{7EE63E6C-DC6F-4E86-926D-7EBBFEDA1F41}" destId="{FA4F6872-BE40-4960-8D83-E5C3FE079D0D}" srcOrd="2" destOrd="0" presId="urn:microsoft.com/office/officeart/2018/2/layout/IconLabelList"/>
    <dgm:cxn modelId="{8C7F9E65-4FB0-4DA5-8F4F-01A2AB1127EA}" type="presParOf" srcId="{FA4F6872-BE40-4960-8D83-E5C3FE079D0D}" destId="{011FE759-251F-4329-A97F-A195B4140EE5}" srcOrd="0" destOrd="0" presId="urn:microsoft.com/office/officeart/2018/2/layout/IconLabelList"/>
    <dgm:cxn modelId="{9C16986A-0A86-40A6-9322-34A0F9A7595C}" type="presParOf" srcId="{FA4F6872-BE40-4960-8D83-E5C3FE079D0D}" destId="{05DD0B22-6AFD-4121-A5C4-0337F6380F6D}" srcOrd="1" destOrd="0" presId="urn:microsoft.com/office/officeart/2018/2/layout/IconLabelList"/>
    <dgm:cxn modelId="{CF4B66D3-43CA-4BD1-9FEC-E385663759DA}" type="presParOf" srcId="{FA4F6872-BE40-4960-8D83-E5C3FE079D0D}" destId="{2E779718-C1F4-4E2F-B3CE-005A44D017E7}" srcOrd="2" destOrd="0" presId="urn:microsoft.com/office/officeart/2018/2/layout/IconLabelList"/>
    <dgm:cxn modelId="{389AC1BC-31C2-4FBA-9271-D4CC81773494}" type="presParOf" srcId="{7EE63E6C-DC6F-4E86-926D-7EBBFEDA1F41}" destId="{A0ABCFFB-BA94-46E5-830D-C6FF2A168467}" srcOrd="3" destOrd="0" presId="urn:microsoft.com/office/officeart/2018/2/layout/IconLabelList"/>
    <dgm:cxn modelId="{2A913C8E-1B98-4947-ADC3-AB4268509194}" type="presParOf" srcId="{7EE63E6C-DC6F-4E86-926D-7EBBFEDA1F41}" destId="{99EB4126-9D98-423E-9916-67DB1F9B3345}" srcOrd="4" destOrd="0" presId="urn:microsoft.com/office/officeart/2018/2/layout/IconLabelList"/>
    <dgm:cxn modelId="{8C1357EE-ED4C-4B6E-BC71-95A9F51FC8DA}" type="presParOf" srcId="{99EB4126-9D98-423E-9916-67DB1F9B3345}" destId="{05DEDA47-A2DD-4DB6-97AC-420C233F7D12}" srcOrd="0" destOrd="0" presId="urn:microsoft.com/office/officeart/2018/2/layout/IconLabelList"/>
    <dgm:cxn modelId="{1802DD31-C25E-4303-AED0-A308E2F32C34}" type="presParOf" srcId="{99EB4126-9D98-423E-9916-67DB1F9B3345}" destId="{062C9039-FB10-45CE-8E9E-F519614FC299}" srcOrd="1" destOrd="0" presId="urn:microsoft.com/office/officeart/2018/2/layout/IconLabelList"/>
    <dgm:cxn modelId="{C2680459-97D6-4274-85E2-081AA9D89D17}" type="presParOf" srcId="{99EB4126-9D98-423E-9916-67DB1F9B3345}" destId="{80651724-F6B3-47FB-ADD2-38F046DBEAF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56D2ED8-39F1-4418-8DC4-8136CA2189E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45F771-1003-4F15-AB6C-79E66FD0786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Seek patient verbal consent in advance of the home visit</a:t>
          </a:r>
          <a:endParaRPr lang="en-US" dirty="0"/>
        </a:p>
      </dgm:t>
    </dgm:pt>
    <dgm:pt modelId="{1F7C2357-B5A4-443B-B9DD-0E922D085311}" type="parTrans" cxnId="{EA446D5A-D5C8-47C8-B445-E2D56F214C7D}">
      <dgm:prSet/>
      <dgm:spPr/>
      <dgm:t>
        <a:bodyPr/>
        <a:lstStyle/>
        <a:p>
          <a:endParaRPr lang="en-US"/>
        </a:p>
      </dgm:t>
    </dgm:pt>
    <dgm:pt modelId="{CACAA8A5-FBD9-4274-B513-61419FD67DFC}" type="sibTrans" cxnId="{EA446D5A-D5C8-47C8-B445-E2D56F214C7D}">
      <dgm:prSet/>
      <dgm:spPr/>
      <dgm:t>
        <a:bodyPr/>
        <a:lstStyle/>
        <a:p>
          <a:endParaRPr lang="en-US"/>
        </a:p>
      </dgm:t>
    </dgm:pt>
    <dgm:pt modelId="{51DFAA3D-7153-42C8-A675-4B544AFF4B6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Agree time of visit and check who else will be in the home at the time/any animals?</a:t>
          </a:r>
          <a:endParaRPr lang="en-US" dirty="0"/>
        </a:p>
      </dgm:t>
    </dgm:pt>
    <dgm:pt modelId="{5280DD78-A4F2-4D32-814D-A56E34B39B02}" type="parTrans" cxnId="{D0AF5F7F-ECBF-4D15-890F-0CF2055D2F93}">
      <dgm:prSet/>
      <dgm:spPr/>
      <dgm:t>
        <a:bodyPr/>
        <a:lstStyle/>
        <a:p>
          <a:endParaRPr lang="en-US"/>
        </a:p>
      </dgm:t>
    </dgm:pt>
    <dgm:pt modelId="{A9BD6770-C588-4969-AC5E-65C7BC01E3CA}" type="sibTrans" cxnId="{D0AF5F7F-ECBF-4D15-890F-0CF2055D2F93}">
      <dgm:prSet/>
      <dgm:spPr/>
      <dgm:t>
        <a:bodyPr/>
        <a:lstStyle/>
        <a:p>
          <a:endParaRPr lang="en-US"/>
        </a:p>
      </dgm:t>
    </dgm:pt>
    <dgm:pt modelId="{1C44DB4D-4185-400E-96B6-7342853DEB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Students should complete a home visit in a minimum of two</a:t>
          </a:r>
          <a:endParaRPr lang="en-US" dirty="0"/>
        </a:p>
      </dgm:t>
    </dgm:pt>
    <dgm:pt modelId="{BC1EB00E-8BBB-4172-8DC4-EA46390AFD86}" type="parTrans" cxnId="{E5E7C671-E77E-4363-8861-56EAC80F3E75}">
      <dgm:prSet/>
      <dgm:spPr/>
      <dgm:t>
        <a:bodyPr/>
        <a:lstStyle/>
        <a:p>
          <a:endParaRPr lang="en-US"/>
        </a:p>
      </dgm:t>
    </dgm:pt>
    <dgm:pt modelId="{1E1EAC4D-EB10-41C5-AE0F-F0BAD0403552}" type="sibTrans" cxnId="{E5E7C671-E77E-4363-8861-56EAC80F3E75}">
      <dgm:prSet/>
      <dgm:spPr/>
      <dgm:t>
        <a:bodyPr/>
        <a:lstStyle/>
        <a:p>
          <a:endParaRPr lang="en-US"/>
        </a:p>
      </dgm:t>
    </dgm:pt>
    <dgm:pt modelId="{1BFEACB6-9EA6-46D7-898D-514CB8F92EF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Check if students have their own transport or if it is within easy walking distance or can be accessed by public transport</a:t>
          </a:r>
          <a:endParaRPr lang="en-US" dirty="0"/>
        </a:p>
      </dgm:t>
    </dgm:pt>
    <dgm:pt modelId="{381530B2-3992-4D07-8F00-00617D80A28A}" type="parTrans" cxnId="{6F2CD0EA-9A90-4D2F-98FA-8991B1ED4E0B}">
      <dgm:prSet/>
      <dgm:spPr/>
      <dgm:t>
        <a:bodyPr/>
        <a:lstStyle/>
        <a:p>
          <a:endParaRPr lang="en-US"/>
        </a:p>
      </dgm:t>
    </dgm:pt>
    <dgm:pt modelId="{6B62A8A0-939E-4049-A713-15F6B9AD4F22}" type="sibTrans" cxnId="{6F2CD0EA-9A90-4D2F-98FA-8991B1ED4E0B}">
      <dgm:prSet/>
      <dgm:spPr/>
      <dgm:t>
        <a:bodyPr/>
        <a:lstStyle/>
        <a:p>
          <a:endParaRPr lang="en-US"/>
        </a:p>
      </dgm:t>
    </dgm:pt>
    <dgm:pt modelId="{4895876A-1EC6-419D-9383-DC645329746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0" i="0" dirty="0"/>
            <a:t>Discuss specific tasks for home consultation</a:t>
          </a:r>
          <a:endParaRPr lang="en-US" dirty="0"/>
        </a:p>
      </dgm:t>
    </dgm:pt>
    <dgm:pt modelId="{AFE7AE20-230D-4A58-9C38-E7F838BBEBB0}" type="parTrans" cxnId="{D4B9F433-AD9C-430D-AB80-2A10BC418475}">
      <dgm:prSet/>
      <dgm:spPr/>
      <dgm:t>
        <a:bodyPr/>
        <a:lstStyle/>
        <a:p>
          <a:endParaRPr lang="en-US"/>
        </a:p>
      </dgm:t>
    </dgm:pt>
    <dgm:pt modelId="{CD8C7640-45AD-4A7E-BF46-5A3627297A86}" type="sibTrans" cxnId="{D4B9F433-AD9C-430D-AB80-2A10BC418475}">
      <dgm:prSet/>
      <dgm:spPr/>
      <dgm:t>
        <a:bodyPr/>
        <a:lstStyle/>
        <a:p>
          <a:endParaRPr lang="en-US"/>
        </a:p>
      </dgm:t>
    </dgm:pt>
    <dgm:pt modelId="{184FADFC-E788-488B-A713-ED9680D181DB}" type="pres">
      <dgm:prSet presAssocID="{656D2ED8-39F1-4418-8DC4-8136CA2189E6}" presName="root" presStyleCnt="0">
        <dgm:presLayoutVars>
          <dgm:dir/>
          <dgm:resizeHandles val="exact"/>
        </dgm:presLayoutVars>
      </dgm:prSet>
      <dgm:spPr/>
    </dgm:pt>
    <dgm:pt modelId="{0F7F63FB-ACD2-4F98-9EAE-C7221B546BCA}" type="pres">
      <dgm:prSet presAssocID="{0C45F771-1003-4F15-AB6C-79E66FD07867}" presName="compNode" presStyleCnt="0"/>
      <dgm:spPr/>
    </dgm:pt>
    <dgm:pt modelId="{511B1D4D-FC47-4121-B5D2-C349422CA4C0}" type="pres">
      <dgm:prSet presAssocID="{0C45F771-1003-4F15-AB6C-79E66FD07867}" presName="iconBgRect" presStyleLbl="bgShp" presStyleIdx="0" presStyleCnt="5"/>
      <dgm:spPr/>
    </dgm:pt>
    <dgm:pt modelId="{AE316AE2-85DE-45F5-AC80-3DD63CD01522}" type="pres">
      <dgm:prSet presAssocID="{0C45F771-1003-4F15-AB6C-79E66FD0786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3399D4C-6EE4-4B4C-8C75-D164136142DA}" type="pres">
      <dgm:prSet presAssocID="{0C45F771-1003-4F15-AB6C-79E66FD07867}" presName="spaceRect" presStyleCnt="0"/>
      <dgm:spPr/>
    </dgm:pt>
    <dgm:pt modelId="{C5CDEAEB-BC2C-457C-8F8F-2FEA32D11C55}" type="pres">
      <dgm:prSet presAssocID="{0C45F771-1003-4F15-AB6C-79E66FD07867}" presName="textRect" presStyleLbl="revTx" presStyleIdx="0" presStyleCnt="5">
        <dgm:presLayoutVars>
          <dgm:chMax val="1"/>
          <dgm:chPref val="1"/>
        </dgm:presLayoutVars>
      </dgm:prSet>
      <dgm:spPr/>
    </dgm:pt>
    <dgm:pt modelId="{6DA730BA-213F-4ABC-BBD2-65288298D677}" type="pres">
      <dgm:prSet presAssocID="{CACAA8A5-FBD9-4274-B513-61419FD67DFC}" presName="sibTrans" presStyleCnt="0"/>
      <dgm:spPr/>
    </dgm:pt>
    <dgm:pt modelId="{1C4BCAA7-7477-412B-816D-6F0BE413DE85}" type="pres">
      <dgm:prSet presAssocID="{51DFAA3D-7153-42C8-A675-4B544AFF4B63}" presName="compNode" presStyleCnt="0"/>
      <dgm:spPr/>
    </dgm:pt>
    <dgm:pt modelId="{75784C42-E46C-4B61-A46E-E234528BA2C6}" type="pres">
      <dgm:prSet presAssocID="{51DFAA3D-7153-42C8-A675-4B544AFF4B63}" presName="iconBgRect" presStyleLbl="bgShp" presStyleIdx="1" presStyleCnt="5"/>
      <dgm:spPr/>
    </dgm:pt>
    <dgm:pt modelId="{283B133D-50D8-4C1E-9BE2-0737DD1DF818}" type="pres">
      <dgm:prSet presAssocID="{51DFAA3D-7153-42C8-A675-4B544AFF4B6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 Check"/>
        </a:ext>
      </dgm:extLst>
    </dgm:pt>
    <dgm:pt modelId="{7A7B6B39-52CD-493F-8DCB-7AFC8DBB820A}" type="pres">
      <dgm:prSet presAssocID="{51DFAA3D-7153-42C8-A675-4B544AFF4B63}" presName="spaceRect" presStyleCnt="0"/>
      <dgm:spPr/>
    </dgm:pt>
    <dgm:pt modelId="{10966EB8-F720-4B72-B73F-53A599819390}" type="pres">
      <dgm:prSet presAssocID="{51DFAA3D-7153-42C8-A675-4B544AFF4B63}" presName="textRect" presStyleLbl="revTx" presStyleIdx="1" presStyleCnt="5">
        <dgm:presLayoutVars>
          <dgm:chMax val="1"/>
          <dgm:chPref val="1"/>
        </dgm:presLayoutVars>
      </dgm:prSet>
      <dgm:spPr/>
    </dgm:pt>
    <dgm:pt modelId="{E953FB39-2C43-47CA-B02D-BD10DBD58149}" type="pres">
      <dgm:prSet presAssocID="{A9BD6770-C588-4969-AC5E-65C7BC01E3CA}" presName="sibTrans" presStyleCnt="0"/>
      <dgm:spPr/>
    </dgm:pt>
    <dgm:pt modelId="{8DB0479E-DE66-4259-90E2-6D8A29593126}" type="pres">
      <dgm:prSet presAssocID="{1C44DB4D-4185-400E-96B6-7342853DEB01}" presName="compNode" presStyleCnt="0"/>
      <dgm:spPr/>
    </dgm:pt>
    <dgm:pt modelId="{CF499135-F800-44C9-9C92-7A2D753D52BC}" type="pres">
      <dgm:prSet presAssocID="{1C44DB4D-4185-400E-96B6-7342853DEB01}" presName="iconBgRect" presStyleLbl="bgShp" presStyleIdx="2" presStyleCnt="5"/>
      <dgm:spPr/>
    </dgm:pt>
    <dgm:pt modelId="{307391C9-8247-4D29-96FD-B9C17A27FA08}" type="pres">
      <dgm:prSet presAssocID="{1C44DB4D-4185-400E-96B6-7342853DEB0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9DF61D17-4E60-4DF2-8C80-D2E4012CE8D5}" type="pres">
      <dgm:prSet presAssocID="{1C44DB4D-4185-400E-96B6-7342853DEB01}" presName="spaceRect" presStyleCnt="0"/>
      <dgm:spPr/>
    </dgm:pt>
    <dgm:pt modelId="{66ACAB5D-1B2B-4E78-B853-6C5866895C8A}" type="pres">
      <dgm:prSet presAssocID="{1C44DB4D-4185-400E-96B6-7342853DEB01}" presName="textRect" presStyleLbl="revTx" presStyleIdx="2" presStyleCnt="5">
        <dgm:presLayoutVars>
          <dgm:chMax val="1"/>
          <dgm:chPref val="1"/>
        </dgm:presLayoutVars>
      </dgm:prSet>
      <dgm:spPr/>
    </dgm:pt>
    <dgm:pt modelId="{E98744CC-C722-4476-9698-145DE15A38CF}" type="pres">
      <dgm:prSet presAssocID="{1E1EAC4D-EB10-41C5-AE0F-F0BAD0403552}" presName="sibTrans" presStyleCnt="0"/>
      <dgm:spPr/>
    </dgm:pt>
    <dgm:pt modelId="{181C2F29-E1CC-45BD-9490-C0FD2616E4CB}" type="pres">
      <dgm:prSet presAssocID="{1BFEACB6-9EA6-46D7-898D-514CB8F92EFB}" presName="compNode" presStyleCnt="0"/>
      <dgm:spPr/>
    </dgm:pt>
    <dgm:pt modelId="{B79C6B54-E957-438B-8C9F-6A865C3E7000}" type="pres">
      <dgm:prSet presAssocID="{1BFEACB6-9EA6-46D7-898D-514CB8F92EFB}" presName="iconBgRect" presStyleLbl="bgShp" presStyleIdx="3" presStyleCnt="5"/>
      <dgm:spPr/>
    </dgm:pt>
    <dgm:pt modelId="{B80FDF65-E42E-4180-8F6E-30FCB7CDC76D}" type="pres">
      <dgm:prSet presAssocID="{1BFEACB6-9EA6-46D7-898D-514CB8F92EF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F364ADB4-D56D-45F4-96B7-1BD3A568F9E9}" type="pres">
      <dgm:prSet presAssocID="{1BFEACB6-9EA6-46D7-898D-514CB8F92EFB}" presName="spaceRect" presStyleCnt="0"/>
      <dgm:spPr/>
    </dgm:pt>
    <dgm:pt modelId="{2E4B1455-8D6A-438F-9601-8E498105D2BD}" type="pres">
      <dgm:prSet presAssocID="{1BFEACB6-9EA6-46D7-898D-514CB8F92EFB}" presName="textRect" presStyleLbl="revTx" presStyleIdx="3" presStyleCnt="5">
        <dgm:presLayoutVars>
          <dgm:chMax val="1"/>
          <dgm:chPref val="1"/>
        </dgm:presLayoutVars>
      </dgm:prSet>
      <dgm:spPr/>
    </dgm:pt>
    <dgm:pt modelId="{D335A81A-411F-4911-9D7A-B5E573F7B51B}" type="pres">
      <dgm:prSet presAssocID="{6B62A8A0-939E-4049-A713-15F6B9AD4F22}" presName="sibTrans" presStyleCnt="0"/>
      <dgm:spPr/>
    </dgm:pt>
    <dgm:pt modelId="{754A824B-BDD4-4732-8AB7-40E6231EE3A2}" type="pres">
      <dgm:prSet presAssocID="{4895876A-1EC6-419D-9383-DC645329746C}" presName="compNode" presStyleCnt="0"/>
      <dgm:spPr/>
    </dgm:pt>
    <dgm:pt modelId="{C21A41A9-FB96-4711-8740-FDA1339D5E9B}" type="pres">
      <dgm:prSet presAssocID="{4895876A-1EC6-419D-9383-DC645329746C}" presName="iconBgRect" presStyleLbl="bgShp" presStyleIdx="4" presStyleCnt="5"/>
      <dgm:spPr/>
    </dgm:pt>
    <dgm:pt modelId="{1E3526CC-AF4D-432C-A564-C466ED431101}" type="pres">
      <dgm:prSet presAssocID="{4895876A-1EC6-419D-9383-DC645329746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AF41117-C3EB-4CDA-A5DD-29CEB1257FD0}" type="pres">
      <dgm:prSet presAssocID="{4895876A-1EC6-419D-9383-DC645329746C}" presName="spaceRect" presStyleCnt="0"/>
      <dgm:spPr/>
    </dgm:pt>
    <dgm:pt modelId="{A307F275-49AE-4AA5-98F0-17B84EE704F3}" type="pres">
      <dgm:prSet presAssocID="{4895876A-1EC6-419D-9383-DC645329746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4B9F433-AD9C-430D-AB80-2A10BC418475}" srcId="{656D2ED8-39F1-4418-8DC4-8136CA2189E6}" destId="{4895876A-1EC6-419D-9383-DC645329746C}" srcOrd="4" destOrd="0" parTransId="{AFE7AE20-230D-4A58-9C38-E7F838BBEBB0}" sibTransId="{CD8C7640-45AD-4A7E-BF46-5A3627297A86}"/>
    <dgm:cxn modelId="{EAC7EB5D-B6AA-4AD9-AE46-E46665EAF98D}" type="presOf" srcId="{0C45F771-1003-4F15-AB6C-79E66FD07867}" destId="{C5CDEAEB-BC2C-457C-8F8F-2FEA32D11C55}" srcOrd="0" destOrd="0" presId="urn:microsoft.com/office/officeart/2018/5/layout/IconCircleLabelList"/>
    <dgm:cxn modelId="{115C846B-D175-4C62-9CC3-DF658BD59241}" type="presOf" srcId="{1C44DB4D-4185-400E-96B6-7342853DEB01}" destId="{66ACAB5D-1B2B-4E78-B853-6C5866895C8A}" srcOrd="0" destOrd="0" presId="urn:microsoft.com/office/officeart/2018/5/layout/IconCircleLabelList"/>
    <dgm:cxn modelId="{10B7024C-5E49-44F3-8E57-9B25B5C09D40}" type="presOf" srcId="{4895876A-1EC6-419D-9383-DC645329746C}" destId="{A307F275-49AE-4AA5-98F0-17B84EE704F3}" srcOrd="0" destOrd="0" presId="urn:microsoft.com/office/officeart/2018/5/layout/IconCircleLabelList"/>
    <dgm:cxn modelId="{05C8B16D-15D4-423B-B9DF-EF015279B291}" type="presOf" srcId="{656D2ED8-39F1-4418-8DC4-8136CA2189E6}" destId="{184FADFC-E788-488B-A713-ED9680D181DB}" srcOrd="0" destOrd="0" presId="urn:microsoft.com/office/officeart/2018/5/layout/IconCircleLabelList"/>
    <dgm:cxn modelId="{E5E7C671-E77E-4363-8861-56EAC80F3E75}" srcId="{656D2ED8-39F1-4418-8DC4-8136CA2189E6}" destId="{1C44DB4D-4185-400E-96B6-7342853DEB01}" srcOrd="2" destOrd="0" parTransId="{BC1EB00E-8BBB-4172-8DC4-EA46390AFD86}" sibTransId="{1E1EAC4D-EB10-41C5-AE0F-F0BAD0403552}"/>
    <dgm:cxn modelId="{EA446D5A-D5C8-47C8-B445-E2D56F214C7D}" srcId="{656D2ED8-39F1-4418-8DC4-8136CA2189E6}" destId="{0C45F771-1003-4F15-AB6C-79E66FD07867}" srcOrd="0" destOrd="0" parTransId="{1F7C2357-B5A4-443B-B9DD-0E922D085311}" sibTransId="{CACAA8A5-FBD9-4274-B513-61419FD67DFC}"/>
    <dgm:cxn modelId="{D0AF5F7F-ECBF-4D15-890F-0CF2055D2F93}" srcId="{656D2ED8-39F1-4418-8DC4-8136CA2189E6}" destId="{51DFAA3D-7153-42C8-A675-4B544AFF4B63}" srcOrd="1" destOrd="0" parTransId="{5280DD78-A4F2-4D32-814D-A56E34B39B02}" sibTransId="{A9BD6770-C588-4969-AC5E-65C7BC01E3CA}"/>
    <dgm:cxn modelId="{D25A668C-CE86-43D6-BBFC-54A1A26E8C39}" type="presOf" srcId="{1BFEACB6-9EA6-46D7-898D-514CB8F92EFB}" destId="{2E4B1455-8D6A-438F-9601-8E498105D2BD}" srcOrd="0" destOrd="0" presId="urn:microsoft.com/office/officeart/2018/5/layout/IconCircleLabelList"/>
    <dgm:cxn modelId="{315BADDA-7E63-4F6C-BE71-5C874794329F}" type="presOf" srcId="{51DFAA3D-7153-42C8-A675-4B544AFF4B63}" destId="{10966EB8-F720-4B72-B73F-53A599819390}" srcOrd="0" destOrd="0" presId="urn:microsoft.com/office/officeart/2018/5/layout/IconCircleLabelList"/>
    <dgm:cxn modelId="{6F2CD0EA-9A90-4D2F-98FA-8991B1ED4E0B}" srcId="{656D2ED8-39F1-4418-8DC4-8136CA2189E6}" destId="{1BFEACB6-9EA6-46D7-898D-514CB8F92EFB}" srcOrd="3" destOrd="0" parTransId="{381530B2-3992-4D07-8F00-00617D80A28A}" sibTransId="{6B62A8A0-939E-4049-A713-15F6B9AD4F22}"/>
    <dgm:cxn modelId="{67C8FFE0-8CC9-4993-8CF7-71E471A44320}" type="presParOf" srcId="{184FADFC-E788-488B-A713-ED9680D181DB}" destId="{0F7F63FB-ACD2-4F98-9EAE-C7221B546BCA}" srcOrd="0" destOrd="0" presId="urn:microsoft.com/office/officeart/2018/5/layout/IconCircleLabelList"/>
    <dgm:cxn modelId="{A8408854-CF40-41CF-AD3B-3628BFFE71DC}" type="presParOf" srcId="{0F7F63FB-ACD2-4F98-9EAE-C7221B546BCA}" destId="{511B1D4D-FC47-4121-B5D2-C349422CA4C0}" srcOrd="0" destOrd="0" presId="urn:microsoft.com/office/officeart/2018/5/layout/IconCircleLabelList"/>
    <dgm:cxn modelId="{9D5194D4-0F9E-4C81-8440-B69AAD527B2E}" type="presParOf" srcId="{0F7F63FB-ACD2-4F98-9EAE-C7221B546BCA}" destId="{AE316AE2-85DE-45F5-AC80-3DD63CD01522}" srcOrd="1" destOrd="0" presId="urn:microsoft.com/office/officeart/2018/5/layout/IconCircleLabelList"/>
    <dgm:cxn modelId="{5FA7EE03-6A4C-446B-AF6E-85111ECD7FCF}" type="presParOf" srcId="{0F7F63FB-ACD2-4F98-9EAE-C7221B546BCA}" destId="{C3399D4C-6EE4-4B4C-8C75-D164136142DA}" srcOrd="2" destOrd="0" presId="urn:microsoft.com/office/officeart/2018/5/layout/IconCircleLabelList"/>
    <dgm:cxn modelId="{2286CBCC-402E-4910-B93C-11964E4DAC16}" type="presParOf" srcId="{0F7F63FB-ACD2-4F98-9EAE-C7221B546BCA}" destId="{C5CDEAEB-BC2C-457C-8F8F-2FEA32D11C55}" srcOrd="3" destOrd="0" presId="urn:microsoft.com/office/officeart/2018/5/layout/IconCircleLabelList"/>
    <dgm:cxn modelId="{C4461E66-526D-4B8A-B1C5-6AA151FC61A6}" type="presParOf" srcId="{184FADFC-E788-488B-A713-ED9680D181DB}" destId="{6DA730BA-213F-4ABC-BBD2-65288298D677}" srcOrd="1" destOrd="0" presId="urn:microsoft.com/office/officeart/2018/5/layout/IconCircleLabelList"/>
    <dgm:cxn modelId="{11099DC0-4C44-4C53-A9F5-060C2FF1A7AC}" type="presParOf" srcId="{184FADFC-E788-488B-A713-ED9680D181DB}" destId="{1C4BCAA7-7477-412B-816D-6F0BE413DE85}" srcOrd="2" destOrd="0" presId="urn:microsoft.com/office/officeart/2018/5/layout/IconCircleLabelList"/>
    <dgm:cxn modelId="{4258C407-0989-458B-850F-3B9D424751B7}" type="presParOf" srcId="{1C4BCAA7-7477-412B-816D-6F0BE413DE85}" destId="{75784C42-E46C-4B61-A46E-E234528BA2C6}" srcOrd="0" destOrd="0" presId="urn:microsoft.com/office/officeart/2018/5/layout/IconCircleLabelList"/>
    <dgm:cxn modelId="{8F960E5B-60E8-4032-B83D-58F5481305A1}" type="presParOf" srcId="{1C4BCAA7-7477-412B-816D-6F0BE413DE85}" destId="{283B133D-50D8-4C1E-9BE2-0737DD1DF818}" srcOrd="1" destOrd="0" presId="urn:microsoft.com/office/officeart/2018/5/layout/IconCircleLabelList"/>
    <dgm:cxn modelId="{ADFD45C9-341D-419B-AB80-84960301C423}" type="presParOf" srcId="{1C4BCAA7-7477-412B-816D-6F0BE413DE85}" destId="{7A7B6B39-52CD-493F-8DCB-7AFC8DBB820A}" srcOrd="2" destOrd="0" presId="urn:microsoft.com/office/officeart/2018/5/layout/IconCircleLabelList"/>
    <dgm:cxn modelId="{49688431-B203-46CB-B769-7D88E0A26B11}" type="presParOf" srcId="{1C4BCAA7-7477-412B-816D-6F0BE413DE85}" destId="{10966EB8-F720-4B72-B73F-53A599819390}" srcOrd="3" destOrd="0" presId="urn:microsoft.com/office/officeart/2018/5/layout/IconCircleLabelList"/>
    <dgm:cxn modelId="{B7131F16-6887-4FA0-8EB8-EBF249A3FD0B}" type="presParOf" srcId="{184FADFC-E788-488B-A713-ED9680D181DB}" destId="{E953FB39-2C43-47CA-B02D-BD10DBD58149}" srcOrd="3" destOrd="0" presId="urn:microsoft.com/office/officeart/2018/5/layout/IconCircleLabelList"/>
    <dgm:cxn modelId="{0C949F1C-325A-4499-A75A-ECE6B46BD4E6}" type="presParOf" srcId="{184FADFC-E788-488B-A713-ED9680D181DB}" destId="{8DB0479E-DE66-4259-90E2-6D8A29593126}" srcOrd="4" destOrd="0" presId="urn:microsoft.com/office/officeart/2018/5/layout/IconCircleLabelList"/>
    <dgm:cxn modelId="{E3B7484C-64CA-47A4-9883-2F4525FF3633}" type="presParOf" srcId="{8DB0479E-DE66-4259-90E2-6D8A29593126}" destId="{CF499135-F800-44C9-9C92-7A2D753D52BC}" srcOrd="0" destOrd="0" presId="urn:microsoft.com/office/officeart/2018/5/layout/IconCircleLabelList"/>
    <dgm:cxn modelId="{D17E57EC-4361-4B9A-A13F-6BE269254B74}" type="presParOf" srcId="{8DB0479E-DE66-4259-90E2-6D8A29593126}" destId="{307391C9-8247-4D29-96FD-B9C17A27FA08}" srcOrd="1" destOrd="0" presId="urn:microsoft.com/office/officeart/2018/5/layout/IconCircleLabelList"/>
    <dgm:cxn modelId="{2899880C-08C8-498B-B1D5-5EEA76EBD377}" type="presParOf" srcId="{8DB0479E-DE66-4259-90E2-6D8A29593126}" destId="{9DF61D17-4E60-4DF2-8C80-D2E4012CE8D5}" srcOrd="2" destOrd="0" presId="urn:microsoft.com/office/officeart/2018/5/layout/IconCircleLabelList"/>
    <dgm:cxn modelId="{D8BF834C-C31D-4CFD-934C-69E8A8DBDDC4}" type="presParOf" srcId="{8DB0479E-DE66-4259-90E2-6D8A29593126}" destId="{66ACAB5D-1B2B-4E78-B853-6C5866895C8A}" srcOrd="3" destOrd="0" presId="urn:microsoft.com/office/officeart/2018/5/layout/IconCircleLabelList"/>
    <dgm:cxn modelId="{8084F10C-9C27-44DD-BEEC-3DF04A10B8E4}" type="presParOf" srcId="{184FADFC-E788-488B-A713-ED9680D181DB}" destId="{E98744CC-C722-4476-9698-145DE15A38CF}" srcOrd="5" destOrd="0" presId="urn:microsoft.com/office/officeart/2018/5/layout/IconCircleLabelList"/>
    <dgm:cxn modelId="{51FF72F9-B855-4AA6-9302-B5D7B3D5D28C}" type="presParOf" srcId="{184FADFC-E788-488B-A713-ED9680D181DB}" destId="{181C2F29-E1CC-45BD-9490-C0FD2616E4CB}" srcOrd="6" destOrd="0" presId="urn:microsoft.com/office/officeart/2018/5/layout/IconCircleLabelList"/>
    <dgm:cxn modelId="{FC3FD808-D404-4228-8837-65480D4960EA}" type="presParOf" srcId="{181C2F29-E1CC-45BD-9490-C0FD2616E4CB}" destId="{B79C6B54-E957-438B-8C9F-6A865C3E7000}" srcOrd="0" destOrd="0" presId="urn:microsoft.com/office/officeart/2018/5/layout/IconCircleLabelList"/>
    <dgm:cxn modelId="{413A6ECF-5CCB-4FDE-9244-2F80450A2592}" type="presParOf" srcId="{181C2F29-E1CC-45BD-9490-C0FD2616E4CB}" destId="{B80FDF65-E42E-4180-8F6E-30FCB7CDC76D}" srcOrd="1" destOrd="0" presId="urn:microsoft.com/office/officeart/2018/5/layout/IconCircleLabelList"/>
    <dgm:cxn modelId="{DBFF60A2-0E2F-4BDD-B2A3-5631FFD68065}" type="presParOf" srcId="{181C2F29-E1CC-45BD-9490-C0FD2616E4CB}" destId="{F364ADB4-D56D-45F4-96B7-1BD3A568F9E9}" srcOrd="2" destOrd="0" presId="urn:microsoft.com/office/officeart/2018/5/layout/IconCircleLabelList"/>
    <dgm:cxn modelId="{1D02DC8C-FBF0-4A46-BBD2-A3C3DF392695}" type="presParOf" srcId="{181C2F29-E1CC-45BD-9490-C0FD2616E4CB}" destId="{2E4B1455-8D6A-438F-9601-8E498105D2BD}" srcOrd="3" destOrd="0" presId="urn:microsoft.com/office/officeart/2018/5/layout/IconCircleLabelList"/>
    <dgm:cxn modelId="{ABF95F17-A09E-41C1-9955-B1EAB2CF0235}" type="presParOf" srcId="{184FADFC-E788-488B-A713-ED9680D181DB}" destId="{D335A81A-411F-4911-9D7A-B5E573F7B51B}" srcOrd="7" destOrd="0" presId="urn:microsoft.com/office/officeart/2018/5/layout/IconCircleLabelList"/>
    <dgm:cxn modelId="{3C07EFBC-7FB2-45C5-BB61-981E506C7675}" type="presParOf" srcId="{184FADFC-E788-488B-A713-ED9680D181DB}" destId="{754A824B-BDD4-4732-8AB7-40E6231EE3A2}" srcOrd="8" destOrd="0" presId="urn:microsoft.com/office/officeart/2018/5/layout/IconCircleLabelList"/>
    <dgm:cxn modelId="{7071A6B0-1672-4E9F-976A-F135C02738DB}" type="presParOf" srcId="{754A824B-BDD4-4732-8AB7-40E6231EE3A2}" destId="{C21A41A9-FB96-4711-8740-FDA1339D5E9B}" srcOrd="0" destOrd="0" presId="urn:microsoft.com/office/officeart/2018/5/layout/IconCircleLabelList"/>
    <dgm:cxn modelId="{568CC7B0-747B-4A9C-B411-5CB7CB2DFE52}" type="presParOf" srcId="{754A824B-BDD4-4732-8AB7-40E6231EE3A2}" destId="{1E3526CC-AF4D-432C-A564-C466ED431101}" srcOrd="1" destOrd="0" presId="urn:microsoft.com/office/officeart/2018/5/layout/IconCircleLabelList"/>
    <dgm:cxn modelId="{E80E0AEB-4CCC-4021-BD66-408B3E1CE524}" type="presParOf" srcId="{754A824B-BDD4-4732-8AB7-40E6231EE3A2}" destId="{7AF41117-C3EB-4CDA-A5DD-29CEB1257FD0}" srcOrd="2" destOrd="0" presId="urn:microsoft.com/office/officeart/2018/5/layout/IconCircleLabelList"/>
    <dgm:cxn modelId="{2C8C693F-4D5F-4622-BD27-A1607353188C}" type="presParOf" srcId="{754A824B-BDD4-4732-8AB7-40E6231EE3A2}" destId="{A307F275-49AE-4AA5-98F0-17B84EE704F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E774E26-0C97-452A-B282-992244ED68C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B01EA0C-18A1-468A-A0B7-D81BB733FC6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Clinical</a:t>
          </a:r>
          <a:r>
            <a:rPr lang="en-GB" dirty="0">
              <a:latin typeface="Calibri" panose="020F0502020204030204"/>
            </a:rPr>
            <a:t> Encounters</a:t>
          </a:r>
          <a:r>
            <a:rPr lang="en-GB" dirty="0"/>
            <a:t> – 2 needed </a:t>
          </a:r>
          <a:endParaRPr lang="en-US" dirty="0"/>
        </a:p>
      </dgm:t>
    </dgm:pt>
    <dgm:pt modelId="{F75CA6A1-ACBF-46D0-9EFF-08F131DFDF2B}" type="parTrans" cxnId="{6CF08A48-037F-4FF0-8143-BAB0EEF6F26D}">
      <dgm:prSet/>
      <dgm:spPr/>
      <dgm:t>
        <a:bodyPr/>
        <a:lstStyle/>
        <a:p>
          <a:endParaRPr lang="en-US"/>
        </a:p>
      </dgm:t>
    </dgm:pt>
    <dgm:pt modelId="{A546794C-5755-414E-8214-F9DCF7AB49CB}" type="sibTrans" cxnId="{6CF08A48-037F-4FF0-8143-BAB0EEF6F26D}">
      <dgm:prSet/>
      <dgm:spPr/>
      <dgm:t>
        <a:bodyPr/>
        <a:lstStyle/>
        <a:p>
          <a:endParaRPr lang="en-US"/>
        </a:p>
      </dgm:t>
    </dgm:pt>
    <dgm:pt modelId="{230BA798-0E7A-45EB-880A-1F213F1D5E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dirty="0"/>
            <a:t>Case-based Discussion (CBD) - 1 needed</a:t>
          </a:r>
          <a:endParaRPr lang="en-US" dirty="0"/>
        </a:p>
      </dgm:t>
    </dgm:pt>
    <dgm:pt modelId="{9585AF73-166D-4B11-A17E-2ADA4657AAA4}" type="parTrans" cxnId="{B2D2B39F-A12A-46A8-8A59-C4D7182BE588}">
      <dgm:prSet/>
      <dgm:spPr/>
      <dgm:t>
        <a:bodyPr/>
        <a:lstStyle/>
        <a:p>
          <a:endParaRPr lang="en-US"/>
        </a:p>
      </dgm:t>
    </dgm:pt>
    <dgm:pt modelId="{B70F01F6-362D-4A8C-9A8E-0798CDF5BC52}" type="sibTrans" cxnId="{B2D2B39F-A12A-46A8-8A59-C4D7182BE588}">
      <dgm:prSet/>
      <dgm:spPr/>
      <dgm:t>
        <a:bodyPr/>
        <a:lstStyle/>
        <a:p>
          <a:endParaRPr lang="en-US"/>
        </a:p>
      </dgm:t>
    </dgm:pt>
    <dgm:pt modelId="{F9723BD0-62C8-48E7-8D58-4D07C9EE73A5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n-GB" dirty="0"/>
            <a:t>Student Reflection on </a:t>
          </a:r>
          <a:r>
            <a:rPr lang="en-GB" dirty="0">
              <a:latin typeface="Calibri" panose="020F0502020204030204"/>
            </a:rPr>
            <a:t>Placement and/or GP</a:t>
          </a:r>
          <a:r>
            <a:rPr lang="en-GB" dirty="0"/>
            <a:t> Tutor Feedback</a:t>
          </a:r>
          <a:endParaRPr lang="en-US" dirty="0"/>
        </a:p>
      </dgm:t>
    </dgm:pt>
    <dgm:pt modelId="{3BAEB93A-EAB1-4732-9E5B-71B2072E3CEB}" type="parTrans" cxnId="{A1BF0785-C1AD-4CA4-8C26-869383A2139C}">
      <dgm:prSet/>
      <dgm:spPr/>
      <dgm:t>
        <a:bodyPr/>
        <a:lstStyle/>
        <a:p>
          <a:endParaRPr lang="en-US"/>
        </a:p>
      </dgm:t>
    </dgm:pt>
    <dgm:pt modelId="{C318968A-F7A7-4FF9-9242-C48C7218C705}" type="sibTrans" cxnId="{A1BF0785-C1AD-4CA4-8C26-869383A2139C}">
      <dgm:prSet/>
      <dgm:spPr/>
      <dgm:t>
        <a:bodyPr/>
        <a:lstStyle/>
        <a:p>
          <a:endParaRPr lang="en-US"/>
        </a:p>
      </dgm:t>
    </dgm:pt>
    <dgm:pt modelId="{73263FE0-EA71-4815-B926-2F8A8F9633F8}" type="pres">
      <dgm:prSet presAssocID="{3E774E26-0C97-452A-B282-992244ED68C0}" presName="root" presStyleCnt="0">
        <dgm:presLayoutVars>
          <dgm:dir/>
          <dgm:resizeHandles val="exact"/>
        </dgm:presLayoutVars>
      </dgm:prSet>
      <dgm:spPr/>
    </dgm:pt>
    <dgm:pt modelId="{1D0875CE-EA11-4499-9E44-4F8768BEF68D}" type="pres">
      <dgm:prSet presAssocID="{3B01EA0C-18A1-468A-A0B7-D81BB733FC6F}" presName="compNode" presStyleCnt="0"/>
      <dgm:spPr/>
    </dgm:pt>
    <dgm:pt modelId="{E8B3C1C3-BFC0-4588-A67A-4B03BA84B8DB}" type="pres">
      <dgm:prSet presAssocID="{3B01EA0C-18A1-468A-A0B7-D81BB733FC6F}" presName="iconBgRect" presStyleLbl="bgShp" presStyleIdx="0" presStyleCnt="3"/>
      <dgm:spPr/>
    </dgm:pt>
    <dgm:pt modelId="{43EC575F-C7A8-455F-8940-B98233B24D23}" type="pres">
      <dgm:prSet presAssocID="{3B01EA0C-18A1-468A-A0B7-D81BB733FC6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CBFDDA4A-4DED-4404-AE2B-96EECEC5E2BE}" type="pres">
      <dgm:prSet presAssocID="{3B01EA0C-18A1-468A-A0B7-D81BB733FC6F}" presName="spaceRect" presStyleCnt="0"/>
      <dgm:spPr/>
    </dgm:pt>
    <dgm:pt modelId="{6B6ABAF7-A624-494E-B4C2-934FB62EA865}" type="pres">
      <dgm:prSet presAssocID="{3B01EA0C-18A1-468A-A0B7-D81BB733FC6F}" presName="textRect" presStyleLbl="revTx" presStyleIdx="0" presStyleCnt="3">
        <dgm:presLayoutVars>
          <dgm:chMax val="1"/>
          <dgm:chPref val="1"/>
        </dgm:presLayoutVars>
      </dgm:prSet>
      <dgm:spPr/>
    </dgm:pt>
    <dgm:pt modelId="{A1919CFD-6F42-4C31-84A1-45C965BA4BCF}" type="pres">
      <dgm:prSet presAssocID="{A546794C-5755-414E-8214-F9DCF7AB49CB}" presName="sibTrans" presStyleCnt="0"/>
      <dgm:spPr/>
    </dgm:pt>
    <dgm:pt modelId="{B0745294-B5D5-440F-9F35-D3817CCC8B6B}" type="pres">
      <dgm:prSet presAssocID="{230BA798-0E7A-45EB-880A-1F213F1D5E5A}" presName="compNode" presStyleCnt="0"/>
      <dgm:spPr/>
    </dgm:pt>
    <dgm:pt modelId="{AAA76D36-5837-4405-B2C0-2186D721410F}" type="pres">
      <dgm:prSet presAssocID="{230BA798-0E7A-45EB-880A-1F213F1D5E5A}" presName="iconBgRect" presStyleLbl="bgShp" presStyleIdx="1" presStyleCnt="3"/>
      <dgm:spPr/>
    </dgm:pt>
    <dgm:pt modelId="{1AE47B5A-A180-4C09-ADE2-AEC1D4C37AB2}" type="pres">
      <dgm:prSet presAssocID="{230BA798-0E7A-45EB-880A-1F213F1D5E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EDA96138-BB7B-418E-8456-BEEAA032401D}" type="pres">
      <dgm:prSet presAssocID="{230BA798-0E7A-45EB-880A-1F213F1D5E5A}" presName="spaceRect" presStyleCnt="0"/>
      <dgm:spPr/>
    </dgm:pt>
    <dgm:pt modelId="{EB531904-CE8A-4275-A76E-FD1C53268E28}" type="pres">
      <dgm:prSet presAssocID="{230BA798-0E7A-45EB-880A-1F213F1D5E5A}" presName="textRect" presStyleLbl="revTx" presStyleIdx="1" presStyleCnt="3">
        <dgm:presLayoutVars>
          <dgm:chMax val="1"/>
          <dgm:chPref val="1"/>
        </dgm:presLayoutVars>
      </dgm:prSet>
      <dgm:spPr/>
    </dgm:pt>
    <dgm:pt modelId="{28676F11-7090-421E-8664-F2624A20C13D}" type="pres">
      <dgm:prSet presAssocID="{B70F01F6-362D-4A8C-9A8E-0798CDF5BC52}" presName="sibTrans" presStyleCnt="0"/>
      <dgm:spPr/>
    </dgm:pt>
    <dgm:pt modelId="{3594B018-A800-49D0-A764-E969FA36E821}" type="pres">
      <dgm:prSet presAssocID="{F9723BD0-62C8-48E7-8D58-4D07C9EE73A5}" presName="compNode" presStyleCnt="0"/>
      <dgm:spPr/>
    </dgm:pt>
    <dgm:pt modelId="{D620BED8-F25E-47B9-87B4-033F1BC407D5}" type="pres">
      <dgm:prSet presAssocID="{F9723BD0-62C8-48E7-8D58-4D07C9EE73A5}" presName="iconBgRect" presStyleLbl="bgShp" presStyleIdx="2" presStyleCnt="3"/>
      <dgm:spPr/>
    </dgm:pt>
    <dgm:pt modelId="{76A2B8E8-D8C7-460F-93B8-52A7029E955C}" type="pres">
      <dgm:prSet presAssocID="{F9723BD0-62C8-48E7-8D58-4D07C9EE73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ment Like outline"/>
        </a:ext>
      </dgm:extLst>
    </dgm:pt>
    <dgm:pt modelId="{A96225B8-40C5-4DE1-A23D-D08A0EF25A7A}" type="pres">
      <dgm:prSet presAssocID="{F9723BD0-62C8-48E7-8D58-4D07C9EE73A5}" presName="spaceRect" presStyleCnt="0"/>
      <dgm:spPr/>
    </dgm:pt>
    <dgm:pt modelId="{6ECC5B3E-B4B9-4AB2-802D-C030848874BF}" type="pres">
      <dgm:prSet presAssocID="{F9723BD0-62C8-48E7-8D58-4D07C9EE73A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98F8817-A1C7-44C5-9472-C9AFF1FCCC2A}" type="presOf" srcId="{230BA798-0E7A-45EB-880A-1F213F1D5E5A}" destId="{EB531904-CE8A-4275-A76E-FD1C53268E28}" srcOrd="0" destOrd="0" presId="urn:microsoft.com/office/officeart/2018/5/layout/IconCircleLabelList"/>
    <dgm:cxn modelId="{9F3D0C25-5731-4956-AA8C-CCA6212388CD}" type="presOf" srcId="{3B01EA0C-18A1-468A-A0B7-D81BB733FC6F}" destId="{6B6ABAF7-A624-494E-B4C2-934FB62EA865}" srcOrd="0" destOrd="0" presId="urn:microsoft.com/office/officeart/2018/5/layout/IconCircleLabelList"/>
    <dgm:cxn modelId="{6CF08A48-037F-4FF0-8143-BAB0EEF6F26D}" srcId="{3E774E26-0C97-452A-B282-992244ED68C0}" destId="{3B01EA0C-18A1-468A-A0B7-D81BB733FC6F}" srcOrd="0" destOrd="0" parTransId="{F75CA6A1-ACBF-46D0-9EFF-08F131DFDF2B}" sibTransId="{A546794C-5755-414E-8214-F9DCF7AB49CB}"/>
    <dgm:cxn modelId="{F44E3D81-ACAF-4FBD-AC61-30B71AFE6AD8}" type="presOf" srcId="{3E774E26-0C97-452A-B282-992244ED68C0}" destId="{73263FE0-EA71-4815-B926-2F8A8F9633F8}" srcOrd="0" destOrd="0" presId="urn:microsoft.com/office/officeart/2018/5/layout/IconCircleLabelList"/>
    <dgm:cxn modelId="{A1BF0785-C1AD-4CA4-8C26-869383A2139C}" srcId="{3E774E26-0C97-452A-B282-992244ED68C0}" destId="{F9723BD0-62C8-48E7-8D58-4D07C9EE73A5}" srcOrd="2" destOrd="0" parTransId="{3BAEB93A-EAB1-4732-9E5B-71B2072E3CEB}" sibTransId="{C318968A-F7A7-4FF9-9242-C48C7218C705}"/>
    <dgm:cxn modelId="{B2D2B39F-A12A-46A8-8A59-C4D7182BE588}" srcId="{3E774E26-0C97-452A-B282-992244ED68C0}" destId="{230BA798-0E7A-45EB-880A-1F213F1D5E5A}" srcOrd="1" destOrd="0" parTransId="{9585AF73-166D-4B11-A17E-2ADA4657AAA4}" sibTransId="{B70F01F6-362D-4A8C-9A8E-0798CDF5BC52}"/>
    <dgm:cxn modelId="{1E9E94AE-CF51-4531-8076-7FC99B6FE39F}" type="presOf" srcId="{F9723BD0-62C8-48E7-8D58-4D07C9EE73A5}" destId="{6ECC5B3E-B4B9-4AB2-802D-C030848874BF}" srcOrd="0" destOrd="0" presId="urn:microsoft.com/office/officeart/2018/5/layout/IconCircleLabelList"/>
    <dgm:cxn modelId="{362C06F7-6F5A-4CDA-BB97-0DB9E5322339}" type="presParOf" srcId="{73263FE0-EA71-4815-B926-2F8A8F9633F8}" destId="{1D0875CE-EA11-4499-9E44-4F8768BEF68D}" srcOrd="0" destOrd="0" presId="urn:microsoft.com/office/officeart/2018/5/layout/IconCircleLabelList"/>
    <dgm:cxn modelId="{506E2107-B051-4E25-A343-D6E0629E7883}" type="presParOf" srcId="{1D0875CE-EA11-4499-9E44-4F8768BEF68D}" destId="{E8B3C1C3-BFC0-4588-A67A-4B03BA84B8DB}" srcOrd="0" destOrd="0" presId="urn:microsoft.com/office/officeart/2018/5/layout/IconCircleLabelList"/>
    <dgm:cxn modelId="{E2D1CFC5-4A57-4715-A942-8CC6DF1F9AA0}" type="presParOf" srcId="{1D0875CE-EA11-4499-9E44-4F8768BEF68D}" destId="{43EC575F-C7A8-455F-8940-B98233B24D23}" srcOrd="1" destOrd="0" presId="urn:microsoft.com/office/officeart/2018/5/layout/IconCircleLabelList"/>
    <dgm:cxn modelId="{946451F2-14FA-4FB6-A170-F35BFC7DF2DD}" type="presParOf" srcId="{1D0875CE-EA11-4499-9E44-4F8768BEF68D}" destId="{CBFDDA4A-4DED-4404-AE2B-96EECEC5E2BE}" srcOrd="2" destOrd="0" presId="urn:microsoft.com/office/officeart/2018/5/layout/IconCircleLabelList"/>
    <dgm:cxn modelId="{88176569-CA9B-4B21-AD94-F5B4A62B2960}" type="presParOf" srcId="{1D0875CE-EA11-4499-9E44-4F8768BEF68D}" destId="{6B6ABAF7-A624-494E-B4C2-934FB62EA865}" srcOrd="3" destOrd="0" presId="urn:microsoft.com/office/officeart/2018/5/layout/IconCircleLabelList"/>
    <dgm:cxn modelId="{1419D43F-CA31-4F91-8E7E-E23CF4E21496}" type="presParOf" srcId="{73263FE0-EA71-4815-B926-2F8A8F9633F8}" destId="{A1919CFD-6F42-4C31-84A1-45C965BA4BCF}" srcOrd="1" destOrd="0" presId="urn:microsoft.com/office/officeart/2018/5/layout/IconCircleLabelList"/>
    <dgm:cxn modelId="{AF718ADE-6636-4788-8F4D-1F871F9366DA}" type="presParOf" srcId="{73263FE0-EA71-4815-B926-2F8A8F9633F8}" destId="{B0745294-B5D5-440F-9F35-D3817CCC8B6B}" srcOrd="2" destOrd="0" presId="urn:microsoft.com/office/officeart/2018/5/layout/IconCircleLabelList"/>
    <dgm:cxn modelId="{F0DF3973-C1B4-4252-AC06-61C691AC993E}" type="presParOf" srcId="{B0745294-B5D5-440F-9F35-D3817CCC8B6B}" destId="{AAA76D36-5837-4405-B2C0-2186D721410F}" srcOrd="0" destOrd="0" presId="urn:microsoft.com/office/officeart/2018/5/layout/IconCircleLabelList"/>
    <dgm:cxn modelId="{7E63C562-7F59-4754-AA1E-0B12C11D0CDF}" type="presParOf" srcId="{B0745294-B5D5-440F-9F35-D3817CCC8B6B}" destId="{1AE47B5A-A180-4C09-ADE2-AEC1D4C37AB2}" srcOrd="1" destOrd="0" presId="urn:microsoft.com/office/officeart/2018/5/layout/IconCircleLabelList"/>
    <dgm:cxn modelId="{CC22C874-9503-46C6-B23B-F7B72E7947B8}" type="presParOf" srcId="{B0745294-B5D5-440F-9F35-D3817CCC8B6B}" destId="{EDA96138-BB7B-418E-8456-BEEAA032401D}" srcOrd="2" destOrd="0" presId="urn:microsoft.com/office/officeart/2018/5/layout/IconCircleLabelList"/>
    <dgm:cxn modelId="{38609CE7-A531-430E-A91F-2C480F474E68}" type="presParOf" srcId="{B0745294-B5D5-440F-9F35-D3817CCC8B6B}" destId="{EB531904-CE8A-4275-A76E-FD1C53268E28}" srcOrd="3" destOrd="0" presId="urn:microsoft.com/office/officeart/2018/5/layout/IconCircleLabelList"/>
    <dgm:cxn modelId="{A7C430FD-981A-47A0-8AF7-B756C649E386}" type="presParOf" srcId="{73263FE0-EA71-4815-B926-2F8A8F9633F8}" destId="{28676F11-7090-421E-8664-F2624A20C13D}" srcOrd="3" destOrd="0" presId="urn:microsoft.com/office/officeart/2018/5/layout/IconCircleLabelList"/>
    <dgm:cxn modelId="{E980C592-D805-4DB1-9960-27192D8A10A2}" type="presParOf" srcId="{73263FE0-EA71-4815-B926-2F8A8F9633F8}" destId="{3594B018-A800-49D0-A764-E969FA36E821}" srcOrd="4" destOrd="0" presId="urn:microsoft.com/office/officeart/2018/5/layout/IconCircleLabelList"/>
    <dgm:cxn modelId="{9EC63DA6-FB89-4BEE-B049-F1186C4AB584}" type="presParOf" srcId="{3594B018-A800-49D0-A764-E969FA36E821}" destId="{D620BED8-F25E-47B9-87B4-033F1BC407D5}" srcOrd="0" destOrd="0" presId="urn:microsoft.com/office/officeart/2018/5/layout/IconCircleLabelList"/>
    <dgm:cxn modelId="{A3C0C686-5E94-4DAA-BF34-FA3244F131DD}" type="presParOf" srcId="{3594B018-A800-49D0-A764-E969FA36E821}" destId="{76A2B8E8-D8C7-460F-93B8-52A7029E955C}" srcOrd="1" destOrd="0" presId="urn:microsoft.com/office/officeart/2018/5/layout/IconCircleLabelList"/>
    <dgm:cxn modelId="{EB999B28-B6B6-4954-BAA3-FCA35F581327}" type="presParOf" srcId="{3594B018-A800-49D0-A764-E969FA36E821}" destId="{A96225B8-40C5-4DE1-A23D-D08A0EF25A7A}" srcOrd="2" destOrd="0" presId="urn:microsoft.com/office/officeart/2018/5/layout/IconCircleLabelList"/>
    <dgm:cxn modelId="{1259BCBF-0FFC-46B4-BE9C-783B1B2B1664}" type="presParOf" srcId="{3594B018-A800-49D0-A764-E969FA36E821}" destId="{6ECC5B3E-B4B9-4AB2-802D-C030848874B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2B0F974-883F-4CCD-BBCA-6914EA82E472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87A5731-C7F4-47C0-B8E0-C1D4D7696304}">
      <dgm:prSet/>
      <dgm:spPr/>
      <dgm:t>
        <a:bodyPr/>
        <a:lstStyle/>
        <a:p>
          <a:r>
            <a:rPr lang="en-US" dirty="0"/>
            <a:t>1 First introduction to skill: observing only </a:t>
          </a:r>
        </a:p>
      </dgm:t>
    </dgm:pt>
    <dgm:pt modelId="{BBC5170A-D552-414D-952D-D700E2E41725}" type="parTrans" cxnId="{09C90130-9BBF-4FCD-8F46-0D1ED43391A1}">
      <dgm:prSet/>
      <dgm:spPr/>
      <dgm:t>
        <a:bodyPr/>
        <a:lstStyle/>
        <a:p>
          <a:endParaRPr lang="en-US"/>
        </a:p>
      </dgm:t>
    </dgm:pt>
    <dgm:pt modelId="{4319B756-F55D-4848-AC27-871927A36A69}" type="sibTrans" cxnId="{09C90130-9BBF-4FCD-8F46-0D1ED43391A1}">
      <dgm:prSet/>
      <dgm:spPr/>
      <dgm:t>
        <a:bodyPr/>
        <a:lstStyle/>
        <a:p>
          <a:endParaRPr lang="en-US"/>
        </a:p>
      </dgm:t>
    </dgm:pt>
    <dgm:pt modelId="{BFF37E5B-15C0-4F21-9EA9-0AFE18CC95C5}">
      <dgm:prSet/>
      <dgm:spPr/>
      <dgm:t>
        <a:bodyPr/>
        <a:lstStyle/>
        <a:p>
          <a:r>
            <a:rPr lang="en-US" dirty="0"/>
            <a:t>2 Working together with supervisor: co-activity </a:t>
          </a:r>
        </a:p>
      </dgm:t>
    </dgm:pt>
    <dgm:pt modelId="{1828F61F-AA54-456E-AA6B-57ADB850AED7}" type="parTrans" cxnId="{785C7C55-C13B-4B25-A5D3-C97665256EB1}">
      <dgm:prSet/>
      <dgm:spPr/>
      <dgm:t>
        <a:bodyPr/>
        <a:lstStyle/>
        <a:p>
          <a:endParaRPr lang="en-US"/>
        </a:p>
      </dgm:t>
    </dgm:pt>
    <dgm:pt modelId="{BF59B6F5-A871-4DC8-BA6A-A685430EEFDE}" type="sibTrans" cxnId="{785C7C55-C13B-4B25-A5D3-C97665256EB1}">
      <dgm:prSet/>
      <dgm:spPr/>
      <dgm:t>
        <a:bodyPr/>
        <a:lstStyle/>
        <a:p>
          <a:endParaRPr lang="en-US"/>
        </a:p>
      </dgm:t>
    </dgm:pt>
    <dgm:pt modelId="{229C41E3-4780-4174-9ABC-1610E60CC3FB}">
      <dgm:prSet/>
      <dgm:spPr/>
      <dgm:t>
        <a:bodyPr/>
        <a:lstStyle/>
        <a:p>
          <a:r>
            <a:rPr lang="en-US" dirty="0"/>
            <a:t>3 Supervisor steps in as needed: direct supervision </a:t>
          </a:r>
        </a:p>
      </dgm:t>
    </dgm:pt>
    <dgm:pt modelId="{466C9A34-0DFD-456C-95F3-FD4AB27BE488}" type="parTrans" cxnId="{74B5121D-8B7F-410B-8F54-8105B0278DE1}">
      <dgm:prSet/>
      <dgm:spPr/>
      <dgm:t>
        <a:bodyPr/>
        <a:lstStyle/>
        <a:p>
          <a:endParaRPr lang="en-US"/>
        </a:p>
      </dgm:t>
    </dgm:pt>
    <dgm:pt modelId="{32367A1D-3495-44CB-86F1-867B5BD7398D}" type="sibTrans" cxnId="{74B5121D-8B7F-410B-8F54-8105B0278DE1}">
      <dgm:prSet/>
      <dgm:spPr/>
      <dgm:t>
        <a:bodyPr/>
        <a:lstStyle/>
        <a:p>
          <a:endParaRPr lang="en-US"/>
        </a:p>
      </dgm:t>
    </dgm:pt>
    <dgm:pt modelId="{DD087540-BA4C-43BD-8225-37F84F539A67}">
      <dgm:prSet/>
      <dgm:spPr/>
      <dgm:t>
        <a:bodyPr/>
        <a:lstStyle/>
        <a:p>
          <a:r>
            <a:rPr lang="en-US" dirty="0"/>
            <a:t>4 Supervisor is in the background: direct supervision </a:t>
          </a:r>
        </a:p>
      </dgm:t>
    </dgm:pt>
    <dgm:pt modelId="{B281AC2F-939E-4908-9356-869B1860B586}" type="parTrans" cxnId="{97CA16D1-04BC-440B-8F43-BA34D1B554D2}">
      <dgm:prSet/>
      <dgm:spPr/>
      <dgm:t>
        <a:bodyPr/>
        <a:lstStyle/>
        <a:p>
          <a:endParaRPr lang="en-US"/>
        </a:p>
      </dgm:t>
    </dgm:pt>
    <dgm:pt modelId="{BDB80291-58B8-48DD-AE70-F40EF768F12C}" type="sibTrans" cxnId="{97CA16D1-04BC-440B-8F43-BA34D1B554D2}">
      <dgm:prSet/>
      <dgm:spPr/>
      <dgm:t>
        <a:bodyPr/>
        <a:lstStyle/>
        <a:p>
          <a:endParaRPr lang="en-US"/>
        </a:p>
      </dgm:t>
    </dgm:pt>
    <dgm:pt modelId="{FF8F34C0-D416-4741-9AA9-22AD0CBE914F}">
      <dgm:prSet/>
      <dgm:spPr/>
      <dgm:t>
        <a:bodyPr/>
        <a:lstStyle/>
        <a:p>
          <a:r>
            <a:rPr lang="en-US" dirty="0"/>
            <a:t>5 Supervisor is next door and checks work at the end: indirect 	supervision </a:t>
          </a:r>
        </a:p>
      </dgm:t>
    </dgm:pt>
    <dgm:pt modelId="{B9B5BBD1-A907-4C49-9A97-F8AD4BF4BD4D}" type="parTrans" cxnId="{2ACF6BD8-B173-4AD3-85CC-FB6F64BE77C3}">
      <dgm:prSet/>
      <dgm:spPr/>
      <dgm:t>
        <a:bodyPr/>
        <a:lstStyle/>
        <a:p>
          <a:endParaRPr lang="en-US"/>
        </a:p>
      </dgm:t>
    </dgm:pt>
    <dgm:pt modelId="{53D2D0F7-9E81-43B9-9CAA-3F68F4E39011}" type="sibTrans" cxnId="{2ACF6BD8-B173-4AD3-85CC-FB6F64BE77C3}">
      <dgm:prSet/>
      <dgm:spPr/>
      <dgm:t>
        <a:bodyPr/>
        <a:lstStyle/>
        <a:p>
          <a:endParaRPr lang="en-US"/>
        </a:p>
      </dgm:t>
    </dgm:pt>
    <dgm:pt modelId="{91AA4535-0CAC-4710-9F84-FBB58E333B03}">
      <dgm:prSet/>
      <dgm:spPr/>
      <dgm:t>
        <a:bodyPr/>
        <a:lstStyle/>
        <a:p>
          <a:r>
            <a:rPr lang="en-US" dirty="0"/>
            <a:t>6 Supervisor is next door and checks key aspects of work: indirect supervision </a:t>
          </a:r>
        </a:p>
      </dgm:t>
    </dgm:pt>
    <dgm:pt modelId="{6BC48C2C-B492-4751-9EB3-F87D32D81B16}" type="parTrans" cxnId="{C9E64268-B3CB-4FFE-97EE-864F1A24A3C1}">
      <dgm:prSet/>
      <dgm:spPr/>
      <dgm:t>
        <a:bodyPr/>
        <a:lstStyle/>
        <a:p>
          <a:endParaRPr lang="en-US"/>
        </a:p>
      </dgm:t>
    </dgm:pt>
    <dgm:pt modelId="{0144AC18-4BFE-4001-B075-8E2F3377982D}" type="sibTrans" cxnId="{C9E64268-B3CB-4FFE-97EE-864F1A24A3C1}">
      <dgm:prSet/>
      <dgm:spPr/>
      <dgm:t>
        <a:bodyPr/>
        <a:lstStyle/>
        <a:p>
          <a:endParaRPr lang="en-US"/>
        </a:p>
      </dgm:t>
    </dgm:pt>
    <dgm:pt modelId="{63D9E823-37C9-4FEC-AFD6-743438CC41DE}">
      <dgm:prSet/>
      <dgm:spPr/>
      <dgm:t>
        <a:bodyPr/>
        <a:lstStyle/>
        <a:p>
          <a:r>
            <a:rPr lang="en-US" dirty="0"/>
            <a:t>7 Supervisor is at a distance but available by phone: indirect supervision </a:t>
          </a:r>
        </a:p>
      </dgm:t>
    </dgm:pt>
    <dgm:pt modelId="{9621A69F-E53C-4C34-B299-13C7C92F2F75}" type="parTrans" cxnId="{EC3036FE-6DB2-4871-94F7-42F044AB703D}">
      <dgm:prSet/>
      <dgm:spPr/>
      <dgm:t>
        <a:bodyPr/>
        <a:lstStyle/>
        <a:p>
          <a:endParaRPr lang="en-US"/>
        </a:p>
      </dgm:t>
    </dgm:pt>
    <dgm:pt modelId="{CB9EF5F8-4D05-4600-A321-7B5360C55604}" type="sibTrans" cxnId="{EC3036FE-6DB2-4871-94F7-42F044AB703D}">
      <dgm:prSet/>
      <dgm:spPr/>
      <dgm:t>
        <a:bodyPr/>
        <a:lstStyle/>
        <a:p>
          <a:endParaRPr lang="en-US"/>
        </a:p>
      </dgm:t>
    </dgm:pt>
    <dgm:pt modelId="{48F18BC9-6FE5-4872-9D58-8FD615176608}">
      <dgm:prSet/>
      <dgm:spPr/>
      <dgm:t>
        <a:bodyPr/>
        <a:lstStyle/>
        <a:p>
          <a:r>
            <a:rPr lang="en-US" dirty="0"/>
            <a:t>8 Independent consulting</a:t>
          </a:r>
        </a:p>
      </dgm:t>
    </dgm:pt>
    <dgm:pt modelId="{DFE684B1-562E-4444-B295-DC7EF6F17970}" type="parTrans" cxnId="{656373F7-C21A-4C33-B20A-9B66F29EC032}">
      <dgm:prSet/>
      <dgm:spPr/>
      <dgm:t>
        <a:bodyPr/>
        <a:lstStyle/>
        <a:p>
          <a:endParaRPr lang="en-US"/>
        </a:p>
      </dgm:t>
    </dgm:pt>
    <dgm:pt modelId="{7267E6D4-4B72-4F10-8525-E5A04CA0E068}" type="sibTrans" cxnId="{656373F7-C21A-4C33-B20A-9B66F29EC032}">
      <dgm:prSet/>
      <dgm:spPr/>
      <dgm:t>
        <a:bodyPr/>
        <a:lstStyle/>
        <a:p>
          <a:endParaRPr lang="en-US"/>
        </a:p>
      </dgm:t>
    </dgm:pt>
    <dgm:pt modelId="{31419011-A44C-4349-BD7C-1AA6AE480D2B}" type="pres">
      <dgm:prSet presAssocID="{32B0F974-883F-4CCD-BBCA-6914EA82E472}" presName="Name0" presStyleCnt="0">
        <dgm:presLayoutVars>
          <dgm:dir/>
          <dgm:animLvl val="lvl"/>
          <dgm:resizeHandles val="exact"/>
        </dgm:presLayoutVars>
      </dgm:prSet>
      <dgm:spPr/>
    </dgm:pt>
    <dgm:pt modelId="{833E20AC-AC13-4974-BBAF-918BFAB0DDFB}" type="pres">
      <dgm:prSet presAssocID="{A87A5731-C7F4-47C0-B8E0-C1D4D7696304}" presName="linNode" presStyleCnt="0"/>
      <dgm:spPr/>
    </dgm:pt>
    <dgm:pt modelId="{FD968F5C-02BD-4608-99DD-CB4A91E2495B}" type="pres">
      <dgm:prSet presAssocID="{A87A5731-C7F4-47C0-B8E0-C1D4D7696304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E68DE33E-780F-4FE1-B1C9-CF882F6762E3}" type="pres">
      <dgm:prSet presAssocID="{4319B756-F55D-4848-AC27-871927A36A69}" presName="sp" presStyleCnt="0"/>
      <dgm:spPr/>
    </dgm:pt>
    <dgm:pt modelId="{4FC115A5-A651-45AD-8EDF-B783EE143C30}" type="pres">
      <dgm:prSet presAssocID="{BFF37E5B-15C0-4F21-9EA9-0AFE18CC95C5}" presName="linNode" presStyleCnt="0"/>
      <dgm:spPr/>
    </dgm:pt>
    <dgm:pt modelId="{5150F1B0-C81B-4047-BA1E-51CEE0303016}" type="pres">
      <dgm:prSet presAssocID="{BFF37E5B-15C0-4F21-9EA9-0AFE18CC95C5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1C7F137-9069-458C-9A63-804A2576E427}" type="pres">
      <dgm:prSet presAssocID="{BF59B6F5-A871-4DC8-BA6A-A685430EEFDE}" presName="sp" presStyleCnt="0"/>
      <dgm:spPr/>
    </dgm:pt>
    <dgm:pt modelId="{332EC377-0664-4C52-A099-3E7763FCFE5E}" type="pres">
      <dgm:prSet presAssocID="{229C41E3-4780-4174-9ABC-1610E60CC3FB}" presName="linNode" presStyleCnt="0"/>
      <dgm:spPr/>
    </dgm:pt>
    <dgm:pt modelId="{AFBCB966-41E2-4E4D-937B-6D3B51947F01}" type="pres">
      <dgm:prSet presAssocID="{229C41E3-4780-4174-9ABC-1610E60CC3FB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3DD22509-A1BC-4127-9C2D-9760B1D88A15}" type="pres">
      <dgm:prSet presAssocID="{32367A1D-3495-44CB-86F1-867B5BD7398D}" presName="sp" presStyleCnt="0"/>
      <dgm:spPr/>
    </dgm:pt>
    <dgm:pt modelId="{EBEEBEFB-99C8-4C76-8C08-1ADA66085A6A}" type="pres">
      <dgm:prSet presAssocID="{DD087540-BA4C-43BD-8225-37F84F539A67}" presName="linNode" presStyleCnt="0"/>
      <dgm:spPr/>
    </dgm:pt>
    <dgm:pt modelId="{6330E14C-E298-4228-81EA-9DBAB29833BE}" type="pres">
      <dgm:prSet presAssocID="{DD087540-BA4C-43BD-8225-37F84F539A67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38F1FEF0-F729-482D-87A3-835EC1EBFE2D}" type="pres">
      <dgm:prSet presAssocID="{BDB80291-58B8-48DD-AE70-F40EF768F12C}" presName="sp" presStyleCnt="0"/>
      <dgm:spPr/>
    </dgm:pt>
    <dgm:pt modelId="{F6394195-730D-4720-ACE2-F1E10BBC43C8}" type="pres">
      <dgm:prSet presAssocID="{FF8F34C0-D416-4741-9AA9-22AD0CBE914F}" presName="linNode" presStyleCnt="0"/>
      <dgm:spPr/>
    </dgm:pt>
    <dgm:pt modelId="{D48E4583-BCFB-4E9C-BD37-7447A355EAC8}" type="pres">
      <dgm:prSet presAssocID="{FF8F34C0-D416-4741-9AA9-22AD0CBE914F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4CE8D250-EFCF-4B22-8158-95D47CB5D112}" type="pres">
      <dgm:prSet presAssocID="{53D2D0F7-9E81-43B9-9CAA-3F68F4E39011}" presName="sp" presStyleCnt="0"/>
      <dgm:spPr/>
    </dgm:pt>
    <dgm:pt modelId="{F2F36578-B98C-40E0-B82B-259DB4A87577}" type="pres">
      <dgm:prSet presAssocID="{91AA4535-0CAC-4710-9F84-FBB58E333B03}" presName="linNode" presStyleCnt="0"/>
      <dgm:spPr/>
    </dgm:pt>
    <dgm:pt modelId="{75607B4D-54DD-45F4-8DE7-07BB889AB236}" type="pres">
      <dgm:prSet presAssocID="{91AA4535-0CAC-4710-9F84-FBB58E333B03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24F1BCE-0799-4569-AD6F-B944E6FD4836}" type="pres">
      <dgm:prSet presAssocID="{0144AC18-4BFE-4001-B075-8E2F3377982D}" presName="sp" presStyleCnt="0"/>
      <dgm:spPr/>
    </dgm:pt>
    <dgm:pt modelId="{78A74BD0-EABD-4B87-8FC6-731165FAE335}" type="pres">
      <dgm:prSet presAssocID="{63D9E823-37C9-4FEC-AFD6-743438CC41DE}" presName="linNode" presStyleCnt="0"/>
      <dgm:spPr/>
    </dgm:pt>
    <dgm:pt modelId="{20707FD1-8652-4A76-9618-C318FCFD095B}" type="pres">
      <dgm:prSet presAssocID="{63D9E823-37C9-4FEC-AFD6-743438CC41D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06028FB-075A-4667-8A1B-BC5840A50981}" type="pres">
      <dgm:prSet presAssocID="{CB9EF5F8-4D05-4600-A321-7B5360C55604}" presName="sp" presStyleCnt="0"/>
      <dgm:spPr/>
    </dgm:pt>
    <dgm:pt modelId="{B8F11D7C-A12F-414A-8CBF-2AAE78526EEC}" type="pres">
      <dgm:prSet presAssocID="{48F18BC9-6FE5-4872-9D58-8FD615176608}" presName="linNode" presStyleCnt="0"/>
      <dgm:spPr/>
    </dgm:pt>
    <dgm:pt modelId="{76084FCA-B828-41E1-98A4-655A01F70858}" type="pres">
      <dgm:prSet presAssocID="{48F18BC9-6FE5-4872-9D58-8FD615176608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74B5121D-8B7F-410B-8F54-8105B0278DE1}" srcId="{32B0F974-883F-4CCD-BBCA-6914EA82E472}" destId="{229C41E3-4780-4174-9ABC-1610E60CC3FB}" srcOrd="2" destOrd="0" parTransId="{466C9A34-0DFD-456C-95F3-FD4AB27BE488}" sibTransId="{32367A1D-3495-44CB-86F1-867B5BD7398D}"/>
    <dgm:cxn modelId="{0E7B141F-E8E3-4645-BE3E-EDC385451B27}" type="presOf" srcId="{48F18BC9-6FE5-4872-9D58-8FD615176608}" destId="{76084FCA-B828-41E1-98A4-655A01F70858}" srcOrd="0" destOrd="0" presId="urn:microsoft.com/office/officeart/2005/8/layout/vList5"/>
    <dgm:cxn modelId="{09C90130-9BBF-4FCD-8F46-0D1ED43391A1}" srcId="{32B0F974-883F-4CCD-BBCA-6914EA82E472}" destId="{A87A5731-C7F4-47C0-B8E0-C1D4D7696304}" srcOrd="0" destOrd="0" parTransId="{BBC5170A-D552-414D-952D-D700E2E41725}" sibTransId="{4319B756-F55D-4848-AC27-871927A36A69}"/>
    <dgm:cxn modelId="{F5F35A41-A999-4FBB-8010-A161455D475D}" type="presOf" srcId="{BFF37E5B-15C0-4F21-9EA9-0AFE18CC95C5}" destId="{5150F1B0-C81B-4047-BA1E-51CEE0303016}" srcOrd="0" destOrd="0" presId="urn:microsoft.com/office/officeart/2005/8/layout/vList5"/>
    <dgm:cxn modelId="{5FB5A364-DE4B-4DAD-B040-B1B94790C0BD}" type="presOf" srcId="{FF8F34C0-D416-4741-9AA9-22AD0CBE914F}" destId="{D48E4583-BCFB-4E9C-BD37-7447A355EAC8}" srcOrd="0" destOrd="0" presId="urn:microsoft.com/office/officeart/2005/8/layout/vList5"/>
    <dgm:cxn modelId="{C9E64268-B3CB-4FFE-97EE-864F1A24A3C1}" srcId="{32B0F974-883F-4CCD-BBCA-6914EA82E472}" destId="{91AA4535-0CAC-4710-9F84-FBB58E333B03}" srcOrd="5" destOrd="0" parTransId="{6BC48C2C-B492-4751-9EB3-F87D32D81B16}" sibTransId="{0144AC18-4BFE-4001-B075-8E2F3377982D}"/>
    <dgm:cxn modelId="{785C7C55-C13B-4B25-A5D3-C97665256EB1}" srcId="{32B0F974-883F-4CCD-BBCA-6914EA82E472}" destId="{BFF37E5B-15C0-4F21-9EA9-0AFE18CC95C5}" srcOrd="1" destOrd="0" parTransId="{1828F61F-AA54-456E-AA6B-57ADB850AED7}" sibTransId="{BF59B6F5-A871-4DC8-BA6A-A685430EEFDE}"/>
    <dgm:cxn modelId="{BA17DD8B-05DA-439F-B528-20173ED1EDB7}" type="presOf" srcId="{DD087540-BA4C-43BD-8225-37F84F539A67}" destId="{6330E14C-E298-4228-81EA-9DBAB29833BE}" srcOrd="0" destOrd="0" presId="urn:microsoft.com/office/officeart/2005/8/layout/vList5"/>
    <dgm:cxn modelId="{D65491A2-2F4D-4225-A17F-CB041FC5E6FB}" type="presOf" srcId="{91AA4535-0CAC-4710-9F84-FBB58E333B03}" destId="{75607B4D-54DD-45F4-8DE7-07BB889AB236}" srcOrd="0" destOrd="0" presId="urn:microsoft.com/office/officeart/2005/8/layout/vList5"/>
    <dgm:cxn modelId="{07EDA9A2-A32F-4824-BF58-4E1324E52778}" type="presOf" srcId="{32B0F974-883F-4CCD-BBCA-6914EA82E472}" destId="{31419011-A44C-4349-BD7C-1AA6AE480D2B}" srcOrd="0" destOrd="0" presId="urn:microsoft.com/office/officeart/2005/8/layout/vList5"/>
    <dgm:cxn modelId="{B9C256AA-571F-4FD4-AC1A-6CF048E3BF05}" type="presOf" srcId="{A87A5731-C7F4-47C0-B8E0-C1D4D7696304}" destId="{FD968F5C-02BD-4608-99DD-CB4A91E2495B}" srcOrd="0" destOrd="0" presId="urn:microsoft.com/office/officeart/2005/8/layout/vList5"/>
    <dgm:cxn modelId="{97CA16D1-04BC-440B-8F43-BA34D1B554D2}" srcId="{32B0F974-883F-4CCD-BBCA-6914EA82E472}" destId="{DD087540-BA4C-43BD-8225-37F84F539A67}" srcOrd="3" destOrd="0" parTransId="{B281AC2F-939E-4908-9356-869B1860B586}" sibTransId="{BDB80291-58B8-48DD-AE70-F40EF768F12C}"/>
    <dgm:cxn modelId="{2ACF6BD8-B173-4AD3-85CC-FB6F64BE77C3}" srcId="{32B0F974-883F-4CCD-BBCA-6914EA82E472}" destId="{FF8F34C0-D416-4741-9AA9-22AD0CBE914F}" srcOrd="4" destOrd="0" parTransId="{B9B5BBD1-A907-4C49-9A97-F8AD4BF4BD4D}" sibTransId="{53D2D0F7-9E81-43B9-9CAA-3F68F4E39011}"/>
    <dgm:cxn modelId="{D6D9CFE5-7E65-4F59-98E4-A8D1C25CD462}" type="presOf" srcId="{63D9E823-37C9-4FEC-AFD6-743438CC41DE}" destId="{20707FD1-8652-4A76-9618-C318FCFD095B}" srcOrd="0" destOrd="0" presId="urn:microsoft.com/office/officeart/2005/8/layout/vList5"/>
    <dgm:cxn modelId="{2BD579F4-BEFB-492F-936B-3FB3608649AF}" type="presOf" srcId="{229C41E3-4780-4174-9ABC-1610E60CC3FB}" destId="{AFBCB966-41E2-4E4D-937B-6D3B51947F01}" srcOrd="0" destOrd="0" presId="urn:microsoft.com/office/officeart/2005/8/layout/vList5"/>
    <dgm:cxn modelId="{656373F7-C21A-4C33-B20A-9B66F29EC032}" srcId="{32B0F974-883F-4CCD-BBCA-6914EA82E472}" destId="{48F18BC9-6FE5-4872-9D58-8FD615176608}" srcOrd="7" destOrd="0" parTransId="{DFE684B1-562E-4444-B295-DC7EF6F17970}" sibTransId="{7267E6D4-4B72-4F10-8525-E5A04CA0E068}"/>
    <dgm:cxn modelId="{EC3036FE-6DB2-4871-94F7-42F044AB703D}" srcId="{32B0F974-883F-4CCD-BBCA-6914EA82E472}" destId="{63D9E823-37C9-4FEC-AFD6-743438CC41DE}" srcOrd="6" destOrd="0" parTransId="{9621A69F-E53C-4C34-B299-13C7C92F2F75}" sibTransId="{CB9EF5F8-4D05-4600-A321-7B5360C55604}"/>
    <dgm:cxn modelId="{567BE9C1-C7BA-4CB4-A23F-AC6CE42046DC}" type="presParOf" srcId="{31419011-A44C-4349-BD7C-1AA6AE480D2B}" destId="{833E20AC-AC13-4974-BBAF-918BFAB0DDFB}" srcOrd="0" destOrd="0" presId="urn:microsoft.com/office/officeart/2005/8/layout/vList5"/>
    <dgm:cxn modelId="{678D398F-4D30-4C25-A186-54210EF12A22}" type="presParOf" srcId="{833E20AC-AC13-4974-BBAF-918BFAB0DDFB}" destId="{FD968F5C-02BD-4608-99DD-CB4A91E2495B}" srcOrd="0" destOrd="0" presId="urn:microsoft.com/office/officeart/2005/8/layout/vList5"/>
    <dgm:cxn modelId="{CE198EE1-CB90-4E03-B922-FBBAF6F12045}" type="presParOf" srcId="{31419011-A44C-4349-BD7C-1AA6AE480D2B}" destId="{E68DE33E-780F-4FE1-B1C9-CF882F6762E3}" srcOrd="1" destOrd="0" presId="urn:microsoft.com/office/officeart/2005/8/layout/vList5"/>
    <dgm:cxn modelId="{B1CB09E4-7702-449C-A17B-D05C1D6E4ED8}" type="presParOf" srcId="{31419011-A44C-4349-BD7C-1AA6AE480D2B}" destId="{4FC115A5-A651-45AD-8EDF-B783EE143C30}" srcOrd="2" destOrd="0" presId="urn:microsoft.com/office/officeart/2005/8/layout/vList5"/>
    <dgm:cxn modelId="{9D1B2FA1-67B3-4AA4-9772-82E003FE1F19}" type="presParOf" srcId="{4FC115A5-A651-45AD-8EDF-B783EE143C30}" destId="{5150F1B0-C81B-4047-BA1E-51CEE0303016}" srcOrd="0" destOrd="0" presId="urn:microsoft.com/office/officeart/2005/8/layout/vList5"/>
    <dgm:cxn modelId="{28DD1D98-04EE-45C8-A84D-080F3F97C693}" type="presParOf" srcId="{31419011-A44C-4349-BD7C-1AA6AE480D2B}" destId="{91C7F137-9069-458C-9A63-804A2576E427}" srcOrd="3" destOrd="0" presId="urn:microsoft.com/office/officeart/2005/8/layout/vList5"/>
    <dgm:cxn modelId="{3914890A-A087-4DC9-871D-B4D400243F17}" type="presParOf" srcId="{31419011-A44C-4349-BD7C-1AA6AE480D2B}" destId="{332EC377-0664-4C52-A099-3E7763FCFE5E}" srcOrd="4" destOrd="0" presId="urn:microsoft.com/office/officeart/2005/8/layout/vList5"/>
    <dgm:cxn modelId="{1EB72E60-B0DE-4B36-9E98-209A4A589BDD}" type="presParOf" srcId="{332EC377-0664-4C52-A099-3E7763FCFE5E}" destId="{AFBCB966-41E2-4E4D-937B-6D3B51947F01}" srcOrd="0" destOrd="0" presId="urn:microsoft.com/office/officeart/2005/8/layout/vList5"/>
    <dgm:cxn modelId="{DDC8FFE7-EF17-49C2-9790-116FDA1F9156}" type="presParOf" srcId="{31419011-A44C-4349-BD7C-1AA6AE480D2B}" destId="{3DD22509-A1BC-4127-9C2D-9760B1D88A15}" srcOrd="5" destOrd="0" presId="urn:microsoft.com/office/officeart/2005/8/layout/vList5"/>
    <dgm:cxn modelId="{2725551E-6B96-4FD6-A5B5-1A8114BD7544}" type="presParOf" srcId="{31419011-A44C-4349-BD7C-1AA6AE480D2B}" destId="{EBEEBEFB-99C8-4C76-8C08-1ADA66085A6A}" srcOrd="6" destOrd="0" presId="urn:microsoft.com/office/officeart/2005/8/layout/vList5"/>
    <dgm:cxn modelId="{5A2B771F-2913-4D38-96E9-BFA9690CE78D}" type="presParOf" srcId="{EBEEBEFB-99C8-4C76-8C08-1ADA66085A6A}" destId="{6330E14C-E298-4228-81EA-9DBAB29833BE}" srcOrd="0" destOrd="0" presId="urn:microsoft.com/office/officeart/2005/8/layout/vList5"/>
    <dgm:cxn modelId="{5791C573-C837-4D9B-B917-B97F6FE8F38D}" type="presParOf" srcId="{31419011-A44C-4349-BD7C-1AA6AE480D2B}" destId="{38F1FEF0-F729-482D-87A3-835EC1EBFE2D}" srcOrd="7" destOrd="0" presId="urn:microsoft.com/office/officeart/2005/8/layout/vList5"/>
    <dgm:cxn modelId="{93071D68-826B-4950-939D-934A97207B84}" type="presParOf" srcId="{31419011-A44C-4349-BD7C-1AA6AE480D2B}" destId="{F6394195-730D-4720-ACE2-F1E10BBC43C8}" srcOrd="8" destOrd="0" presId="urn:microsoft.com/office/officeart/2005/8/layout/vList5"/>
    <dgm:cxn modelId="{F9F773D1-0A68-4EB5-B3A6-ABC20AFAA15B}" type="presParOf" srcId="{F6394195-730D-4720-ACE2-F1E10BBC43C8}" destId="{D48E4583-BCFB-4E9C-BD37-7447A355EAC8}" srcOrd="0" destOrd="0" presId="urn:microsoft.com/office/officeart/2005/8/layout/vList5"/>
    <dgm:cxn modelId="{EB71D6A8-DBE3-4C5E-971C-3E3AF4DB3DA9}" type="presParOf" srcId="{31419011-A44C-4349-BD7C-1AA6AE480D2B}" destId="{4CE8D250-EFCF-4B22-8158-95D47CB5D112}" srcOrd="9" destOrd="0" presId="urn:microsoft.com/office/officeart/2005/8/layout/vList5"/>
    <dgm:cxn modelId="{80B7E782-B69A-4B24-B3C5-2FB11EE4CBBF}" type="presParOf" srcId="{31419011-A44C-4349-BD7C-1AA6AE480D2B}" destId="{F2F36578-B98C-40E0-B82B-259DB4A87577}" srcOrd="10" destOrd="0" presId="urn:microsoft.com/office/officeart/2005/8/layout/vList5"/>
    <dgm:cxn modelId="{64B341EC-069D-4711-ACE8-B19227626658}" type="presParOf" srcId="{F2F36578-B98C-40E0-B82B-259DB4A87577}" destId="{75607B4D-54DD-45F4-8DE7-07BB889AB236}" srcOrd="0" destOrd="0" presId="urn:microsoft.com/office/officeart/2005/8/layout/vList5"/>
    <dgm:cxn modelId="{B2C2A2BF-8655-41C2-910F-A9513436E602}" type="presParOf" srcId="{31419011-A44C-4349-BD7C-1AA6AE480D2B}" destId="{A24F1BCE-0799-4569-AD6F-B944E6FD4836}" srcOrd="11" destOrd="0" presId="urn:microsoft.com/office/officeart/2005/8/layout/vList5"/>
    <dgm:cxn modelId="{A1C8B878-9B0A-4462-8B08-5EBD336FEDB5}" type="presParOf" srcId="{31419011-A44C-4349-BD7C-1AA6AE480D2B}" destId="{78A74BD0-EABD-4B87-8FC6-731165FAE335}" srcOrd="12" destOrd="0" presId="urn:microsoft.com/office/officeart/2005/8/layout/vList5"/>
    <dgm:cxn modelId="{80AE5A4C-294C-43D4-940B-7382563E3F6C}" type="presParOf" srcId="{78A74BD0-EABD-4B87-8FC6-731165FAE335}" destId="{20707FD1-8652-4A76-9618-C318FCFD095B}" srcOrd="0" destOrd="0" presId="urn:microsoft.com/office/officeart/2005/8/layout/vList5"/>
    <dgm:cxn modelId="{0137F847-2A31-4EB9-A071-7AA96BA17633}" type="presParOf" srcId="{31419011-A44C-4349-BD7C-1AA6AE480D2B}" destId="{406028FB-075A-4667-8A1B-BC5840A50981}" srcOrd="13" destOrd="0" presId="urn:microsoft.com/office/officeart/2005/8/layout/vList5"/>
    <dgm:cxn modelId="{0B0CDE8A-4894-4969-B877-EC0CB2972CC4}" type="presParOf" srcId="{31419011-A44C-4349-BD7C-1AA6AE480D2B}" destId="{B8F11D7C-A12F-414A-8CBF-2AAE78526EEC}" srcOrd="14" destOrd="0" presId="urn:microsoft.com/office/officeart/2005/8/layout/vList5"/>
    <dgm:cxn modelId="{7DE01A53-6D97-45C1-A6CB-664EB9E177A3}" type="presParOf" srcId="{B8F11D7C-A12F-414A-8CBF-2AAE78526EEC}" destId="{76084FCA-B828-41E1-98A4-655A01F7085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CC8764-2E52-4725-8A6A-CBD5CD429E2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872728A-8498-489B-89D4-CE3D2366ADA8}">
      <dgm:prSet/>
      <dgm:spPr/>
      <dgm:t>
        <a:bodyPr/>
        <a:lstStyle/>
        <a:p>
          <a:r>
            <a:rPr lang="en-GB"/>
            <a:t>The generalist clinical method </a:t>
          </a:r>
          <a:r>
            <a:rPr lang="en-US"/>
            <a:t>​</a:t>
          </a:r>
        </a:p>
      </dgm:t>
    </dgm:pt>
    <dgm:pt modelId="{F9C20A49-AB13-4407-899C-C36BDAF25836}" type="parTrans" cxnId="{69EBF110-2806-43B4-95E0-AEE2576AFAF1}">
      <dgm:prSet/>
      <dgm:spPr/>
      <dgm:t>
        <a:bodyPr/>
        <a:lstStyle/>
        <a:p>
          <a:endParaRPr lang="en-US"/>
        </a:p>
      </dgm:t>
    </dgm:pt>
    <dgm:pt modelId="{659B9DD3-0DC7-447A-AF63-C7612AE57D00}" type="sibTrans" cxnId="{69EBF110-2806-43B4-95E0-AEE2576AFAF1}">
      <dgm:prSet/>
      <dgm:spPr/>
      <dgm:t>
        <a:bodyPr/>
        <a:lstStyle/>
        <a:p>
          <a:endParaRPr lang="en-US"/>
        </a:p>
      </dgm:t>
    </dgm:pt>
    <dgm:pt modelId="{D55723AE-4A0A-4E70-9F45-3AA16C01E988}">
      <dgm:prSet/>
      <dgm:spPr/>
      <dgm:t>
        <a:bodyPr/>
        <a:lstStyle/>
        <a:p>
          <a:r>
            <a:rPr lang="en-GB"/>
            <a:t>Holistic care (the biopsychosocial model) </a:t>
          </a:r>
          <a:r>
            <a:rPr lang="en-US"/>
            <a:t>​</a:t>
          </a:r>
        </a:p>
      </dgm:t>
    </dgm:pt>
    <dgm:pt modelId="{6D4008B6-DE4E-472F-AC9B-73FDB9893C41}" type="parTrans" cxnId="{174D0C30-1D1B-4948-8650-D51BBFAA180B}">
      <dgm:prSet/>
      <dgm:spPr/>
      <dgm:t>
        <a:bodyPr/>
        <a:lstStyle/>
        <a:p>
          <a:endParaRPr lang="en-US"/>
        </a:p>
      </dgm:t>
    </dgm:pt>
    <dgm:pt modelId="{68E3F5B0-EBA2-48CC-8589-904B36B9098E}" type="sibTrans" cxnId="{174D0C30-1D1B-4948-8650-D51BBFAA180B}">
      <dgm:prSet/>
      <dgm:spPr/>
      <dgm:t>
        <a:bodyPr/>
        <a:lstStyle/>
        <a:p>
          <a:endParaRPr lang="en-US"/>
        </a:p>
      </dgm:t>
    </dgm:pt>
    <dgm:pt modelId="{1C237899-22EF-4687-96BD-8788BF09FD29}">
      <dgm:prSet/>
      <dgm:spPr/>
      <dgm:t>
        <a:bodyPr/>
        <a:lstStyle/>
        <a:p>
          <a:r>
            <a:rPr lang="en-GB"/>
            <a:t>The doctor-patient relationship </a:t>
          </a:r>
          <a:r>
            <a:rPr lang="en-US"/>
            <a:t>​</a:t>
          </a:r>
        </a:p>
      </dgm:t>
    </dgm:pt>
    <dgm:pt modelId="{4B637ACA-886D-4E19-B90B-8B3B68814924}" type="parTrans" cxnId="{831EB569-91BC-43A3-B067-338845CAFCF5}">
      <dgm:prSet/>
      <dgm:spPr/>
      <dgm:t>
        <a:bodyPr/>
        <a:lstStyle/>
        <a:p>
          <a:endParaRPr lang="en-US"/>
        </a:p>
      </dgm:t>
    </dgm:pt>
    <dgm:pt modelId="{55878AAD-750E-48A2-A19A-2EC5A2F70C4B}" type="sibTrans" cxnId="{831EB569-91BC-43A3-B067-338845CAFCF5}">
      <dgm:prSet/>
      <dgm:spPr/>
      <dgm:t>
        <a:bodyPr/>
        <a:lstStyle/>
        <a:p>
          <a:endParaRPr lang="en-US"/>
        </a:p>
      </dgm:t>
    </dgm:pt>
    <dgm:pt modelId="{A79F211F-E35B-4718-AC3B-C29A3CA16484}">
      <dgm:prSet/>
      <dgm:spPr/>
      <dgm:t>
        <a:bodyPr/>
        <a:lstStyle/>
        <a:p>
          <a:r>
            <a:rPr lang="en-GB"/>
            <a:t>Long term conditions </a:t>
          </a:r>
          <a:endParaRPr lang="en-US"/>
        </a:p>
      </dgm:t>
    </dgm:pt>
    <dgm:pt modelId="{E001472C-ED59-4C39-BC50-8F9C70B15319}" type="parTrans" cxnId="{CB2FD774-4F10-4549-98F7-8BA23B753EAD}">
      <dgm:prSet/>
      <dgm:spPr/>
      <dgm:t>
        <a:bodyPr/>
        <a:lstStyle/>
        <a:p>
          <a:endParaRPr lang="en-US"/>
        </a:p>
      </dgm:t>
    </dgm:pt>
    <dgm:pt modelId="{1C9D13C9-6ECE-41A3-9229-C89231EF7394}" type="sibTrans" cxnId="{CB2FD774-4F10-4549-98F7-8BA23B753EAD}">
      <dgm:prSet/>
      <dgm:spPr/>
      <dgm:t>
        <a:bodyPr/>
        <a:lstStyle/>
        <a:p>
          <a:endParaRPr lang="en-US"/>
        </a:p>
      </dgm:t>
    </dgm:pt>
    <dgm:pt modelId="{9E50AC8D-E08E-4FE8-B56C-1A78B480DD3E}" type="pres">
      <dgm:prSet presAssocID="{43CC8764-2E52-4725-8A6A-CBD5CD429E2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EE757C3-99CD-4AF0-9DA7-CBC6FA96E828}" type="pres">
      <dgm:prSet presAssocID="{9872728A-8498-489B-89D4-CE3D2366ADA8}" presName="hierRoot1" presStyleCnt="0"/>
      <dgm:spPr/>
    </dgm:pt>
    <dgm:pt modelId="{0B368BA5-6A2E-4BFA-952C-81BAED3E0A29}" type="pres">
      <dgm:prSet presAssocID="{9872728A-8498-489B-89D4-CE3D2366ADA8}" presName="composite" presStyleCnt="0"/>
      <dgm:spPr/>
    </dgm:pt>
    <dgm:pt modelId="{9C223F17-3A38-4C65-ABEB-A6F8DD14DBB1}" type="pres">
      <dgm:prSet presAssocID="{9872728A-8498-489B-89D4-CE3D2366ADA8}" presName="background" presStyleLbl="node0" presStyleIdx="0" presStyleCnt="4"/>
      <dgm:spPr/>
    </dgm:pt>
    <dgm:pt modelId="{5A83F05B-51EF-4A09-9E4F-33AAFE1919FE}" type="pres">
      <dgm:prSet presAssocID="{9872728A-8498-489B-89D4-CE3D2366ADA8}" presName="text" presStyleLbl="fgAcc0" presStyleIdx="0" presStyleCnt="4">
        <dgm:presLayoutVars>
          <dgm:chPref val="3"/>
        </dgm:presLayoutVars>
      </dgm:prSet>
      <dgm:spPr/>
    </dgm:pt>
    <dgm:pt modelId="{E9292833-BE18-46AD-A143-97022041780A}" type="pres">
      <dgm:prSet presAssocID="{9872728A-8498-489B-89D4-CE3D2366ADA8}" presName="hierChild2" presStyleCnt="0"/>
      <dgm:spPr/>
    </dgm:pt>
    <dgm:pt modelId="{29173936-1E7C-4A30-96E1-D37650128C8D}" type="pres">
      <dgm:prSet presAssocID="{D55723AE-4A0A-4E70-9F45-3AA16C01E988}" presName="hierRoot1" presStyleCnt="0"/>
      <dgm:spPr/>
    </dgm:pt>
    <dgm:pt modelId="{456D4C75-D6E0-47C3-8F64-6FEB7FC92495}" type="pres">
      <dgm:prSet presAssocID="{D55723AE-4A0A-4E70-9F45-3AA16C01E988}" presName="composite" presStyleCnt="0"/>
      <dgm:spPr/>
    </dgm:pt>
    <dgm:pt modelId="{6DD31F6C-E803-49D9-9270-3B8EFEE613ED}" type="pres">
      <dgm:prSet presAssocID="{D55723AE-4A0A-4E70-9F45-3AA16C01E988}" presName="background" presStyleLbl="node0" presStyleIdx="1" presStyleCnt="4"/>
      <dgm:spPr/>
    </dgm:pt>
    <dgm:pt modelId="{883B700F-3499-4003-80C7-E53617624B1E}" type="pres">
      <dgm:prSet presAssocID="{D55723AE-4A0A-4E70-9F45-3AA16C01E988}" presName="text" presStyleLbl="fgAcc0" presStyleIdx="1" presStyleCnt="4">
        <dgm:presLayoutVars>
          <dgm:chPref val="3"/>
        </dgm:presLayoutVars>
      </dgm:prSet>
      <dgm:spPr/>
    </dgm:pt>
    <dgm:pt modelId="{37EAE332-8F2F-425B-886E-37758ADC9DF6}" type="pres">
      <dgm:prSet presAssocID="{D55723AE-4A0A-4E70-9F45-3AA16C01E988}" presName="hierChild2" presStyleCnt="0"/>
      <dgm:spPr/>
    </dgm:pt>
    <dgm:pt modelId="{16A16AAC-101A-4313-88A4-715EB4EB670C}" type="pres">
      <dgm:prSet presAssocID="{1C237899-22EF-4687-96BD-8788BF09FD29}" presName="hierRoot1" presStyleCnt="0"/>
      <dgm:spPr/>
    </dgm:pt>
    <dgm:pt modelId="{8FBC167D-7F3E-409B-9E10-241A57E982AB}" type="pres">
      <dgm:prSet presAssocID="{1C237899-22EF-4687-96BD-8788BF09FD29}" presName="composite" presStyleCnt="0"/>
      <dgm:spPr/>
    </dgm:pt>
    <dgm:pt modelId="{96DDA1F4-A10E-44A5-9E6C-EA410E96C58E}" type="pres">
      <dgm:prSet presAssocID="{1C237899-22EF-4687-96BD-8788BF09FD29}" presName="background" presStyleLbl="node0" presStyleIdx="2" presStyleCnt="4"/>
      <dgm:spPr/>
    </dgm:pt>
    <dgm:pt modelId="{D18229D9-BAD8-4959-97F1-3EBA28EF9B5B}" type="pres">
      <dgm:prSet presAssocID="{1C237899-22EF-4687-96BD-8788BF09FD29}" presName="text" presStyleLbl="fgAcc0" presStyleIdx="2" presStyleCnt="4">
        <dgm:presLayoutVars>
          <dgm:chPref val="3"/>
        </dgm:presLayoutVars>
      </dgm:prSet>
      <dgm:spPr/>
    </dgm:pt>
    <dgm:pt modelId="{BE3DF173-B0E5-40B8-A491-F25C93DB8D78}" type="pres">
      <dgm:prSet presAssocID="{1C237899-22EF-4687-96BD-8788BF09FD29}" presName="hierChild2" presStyleCnt="0"/>
      <dgm:spPr/>
    </dgm:pt>
    <dgm:pt modelId="{F7F5C8A3-EF35-49BC-9560-3A199CC12064}" type="pres">
      <dgm:prSet presAssocID="{A79F211F-E35B-4718-AC3B-C29A3CA16484}" presName="hierRoot1" presStyleCnt="0"/>
      <dgm:spPr/>
    </dgm:pt>
    <dgm:pt modelId="{A7440299-1A1C-4209-951B-06982DDB29B0}" type="pres">
      <dgm:prSet presAssocID="{A79F211F-E35B-4718-AC3B-C29A3CA16484}" presName="composite" presStyleCnt="0"/>
      <dgm:spPr/>
    </dgm:pt>
    <dgm:pt modelId="{3D7C5078-81C7-4C1C-B5BC-A8D51D87020C}" type="pres">
      <dgm:prSet presAssocID="{A79F211F-E35B-4718-AC3B-C29A3CA16484}" presName="background" presStyleLbl="node0" presStyleIdx="3" presStyleCnt="4"/>
      <dgm:spPr/>
    </dgm:pt>
    <dgm:pt modelId="{62D8ABCF-8D40-44C2-9F50-BF4363321C20}" type="pres">
      <dgm:prSet presAssocID="{A79F211F-E35B-4718-AC3B-C29A3CA16484}" presName="text" presStyleLbl="fgAcc0" presStyleIdx="3" presStyleCnt="4">
        <dgm:presLayoutVars>
          <dgm:chPref val="3"/>
        </dgm:presLayoutVars>
      </dgm:prSet>
      <dgm:spPr/>
    </dgm:pt>
    <dgm:pt modelId="{83BFE25F-E65E-4B09-B9E9-FA35EB9C5530}" type="pres">
      <dgm:prSet presAssocID="{A79F211F-E35B-4718-AC3B-C29A3CA16484}" presName="hierChild2" presStyleCnt="0"/>
      <dgm:spPr/>
    </dgm:pt>
  </dgm:ptLst>
  <dgm:cxnLst>
    <dgm:cxn modelId="{69EBF110-2806-43B4-95E0-AEE2576AFAF1}" srcId="{43CC8764-2E52-4725-8A6A-CBD5CD429E26}" destId="{9872728A-8498-489B-89D4-CE3D2366ADA8}" srcOrd="0" destOrd="0" parTransId="{F9C20A49-AB13-4407-899C-C36BDAF25836}" sibTransId="{659B9DD3-0DC7-447A-AF63-C7612AE57D00}"/>
    <dgm:cxn modelId="{8F8B2912-3F45-477F-AA18-C53C4EF76203}" type="presOf" srcId="{D55723AE-4A0A-4E70-9F45-3AA16C01E988}" destId="{883B700F-3499-4003-80C7-E53617624B1E}" srcOrd="0" destOrd="0" presId="urn:microsoft.com/office/officeart/2005/8/layout/hierarchy1"/>
    <dgm:cxn modelId="{AF18FB28-80CA-4570-8BD6-3FEDA94E4C92}" type="presOf" srcId="{43CC8764-2E52-4725-8A6A-CBD5CD429E26}" destId="{9E50AC8D-E08E-4FE8-B56C-1A78B480DD3E}" srcOrd="0" destOrd="0" presId="urn:microsoft.com/office/officeart/2005/8/layout/hierarchy1"/>
    <dgm:cxn modelId="{174D0C30-1D1B-4948-8650-D51BBFAA180B}" srcId="{43CC8764-2E52-4725-8A6A-CBD5CD429E26}" destId="{D55723AE-4A0A-4E70-9F45-3AA16C01E988}" srcOrd="1" destOrd="0" parTransId="{6D4008B6-DE4E-472F-AC9B-73FDB9893C41}" sibTransId="{68E3F5B0-EBA2-48CC-8589-904B36B9098E}"/>
    <dgm:cxn modelId="{C0147534-1A10-4D47-9A5B-2F2399E9E924}" type="presOf" srcId="{1C237899-22EF-4687-96BD-8788BF09FD29}" destId="{D18229D9-BAD8-4959-97F1-3EBA28EF9B5B}" srcOrd="0" destOrd="0" presId="urn:microsoft.com/office/officeart/2005/8/layout/hierarchy1"/>
    <dgm:cxn modelId="{831EB569-91BC-43A3-B067-338845CAFCF5}" srcId="{43CC8764-2E52-4725-8A6A-CBD5CD429E26}" destId="{1C237899-22EF-4687-96BD-8788BF09FD29}" srcOrd="2" destOrd="0" parTransId="{4B637ACA-886D-4E19-B90B-8B3B68814924}" sibTransId="{55878AAD-750E-48A2-A19A-2EC5A2F70C4B}"/>
    <dgm:cxn modelId="{CB2FD774-4F10-4549-98F7-8BA23B753EAD}" srcId="{43CC8764-2E52-4725-8A6A-CBD5CD429E26}" destId="{A79F211F-E35B-4718-AC3B-C29A3CA16484}" srcOrd="3" destOrd="0" parTransId="{E001472C-ED59-4C39-BC50-8F9C70B15319}" sibTransId="{1C9D13C9-6ECE-41A3-9229-C89231EF7394}"/>
    <dgm:cxn modelId="{1DE2FF83-DB30-48E5-8F2A-B8B5D9C92DEE}" type="presOf" srcId="{9872728A-8498-489B-89D4-CE3D2366ADA8}" destId="{5A83F05B-51EF-4A09-9E4F-33AAFE1919FE}" srcOrd="0" destOrd="0" presId="urn:microsoft.com/office/officeart/2005/8/layout/hierarchy1"/>
    <dgm:cxn modelId="{B9CC4CC9-F259-4E19-BCC7-A0C39E2B8FC1}" type="presOf" srcId="{A79F211F-E35B-4718-AC3B-C29A3CA16484}" destId="{62D8ABCF-8D40-44C2-9F50-BF4363321C20}" srcOrd="0" destOrd="0" presId="urn:microsoft.com/office/officeart/2005/8/layout/hierarchy1"/>
    <dgm:cxn modelId="{448E38E5-2A00-455B-AF3D-7D7F5F5B4D13}" type="presParOf" srcId="{9E50AC8D-E08E-4FE8-B56C-1A78B480DD3E}" destId="{DEE757C3-99CD-4AF0-9DA7-CBC6FA96E828}" srcOrd="0" destOrd="0" presId="urn:microsoft.com/office/officeart/2005/8/layout/hierarchy1"/>
    <dgm:cxn modelId="{AA39C03F-A020-4789-B806-410DE2FEB240}" type="presParOf" srcId="{DEE757C3-99CD-4AF0-9DA7-CBC6FA96E828}" destId="{0B368BA5-6A2E-4BFA-952C-81BAED3E0A29}" srcOrd="0" destOrd="0" presId="urn:microsoft.com/office/officeart/2005/8/layout/hierarchy1"/>
    <dgm:cxn modelId="{C00C8828-6B8F-4951-ACDA-CE9157B3B9EF}" type="presParOf" srcId="{0B368BA5-6A2E-4BFA-952C-81BAED3E0A29}" destId="{9C223F17-3A38-4C65-ABEB-A6F8DD14DBB1}" srcOrd="0" destOrd="0" presId="urn:microsoft.com/office/officeart/2005/8/layout/hierarchy1"/>
    <dgm:cxn modelId="{B32FF724-8038-4CA9-BC59-A943DF776F14}" type="presParOf" srcId="{0B368BA5-6A2E-4BFA-952C-81BAED3E0A29}" destId="{5A83F05B-51EF-4A09-9E4F-33AAFE1919FE}" srcOrd="1" destOrd="0" presId="urn:microsoft.com/office/officeart/2005/8/layout/hierarchy1"/>
    <dgm:cxn modelId="{5C87D03D-FAF0-40E6-AF0E-107928F5CCE3}" type="presParOf" srcId="{DEE757C3-99CD-4AF0-9DA7-CBC6FA96E828}" destId="{E9292833-BE18-46AD-A143-97022041780A}" srcOrd="1" destOrd="0" presId="urn:microsoft.com/office/officeart/2005/8/layout/hierarchy1"/>
    <dgm:cxn modelId="{78D0855E-BD07-4969-B68E-25D7592FF800}" type="presParOf" srcId="{9E50AC8D-E08E-4FE8-B56C-1A78B480DD3E}" destId="{29173936-1E7C-4A30-96E1-D37650128C8D}" srcOrd="1" destOrd="0" presId="urn:microsoft.com/office/officeart/2005/8/layout/hierarchy1"/>
    <dgm:cxn modelId="{76E85F5D-1C64-444C-8974-71FCC7548A93}" type="presParOf" srcId="{29173936-1E7C-4A30-96E1-D37650128C8D}" destId="{456D4C75-D6E0-47C3-8F64-6FEB7FC92495}" srcOrd="0" destOrd="0" presId="urn:microsoft.com/office/officeart/2005/8/layout/hierarchy1"/>
    <dgm:cxn modelId="{949E7353-D5AF-4DE1-AB6E-D7EA2698933A}" type="presParOf" srcId="{456D4C75-D6E0-47C3-8F64-6FEB7FC92495}" destId="{6DD31F6C-E803-49D9-9270-3B8EFEE613ED}" srcOrd="0" destOrd="0" presId="urn:microsoft.com/office/officeart/2005/8/layout/hierarchy1"/>
    <dgm:cxn modelId="{181E5466-4DC5-4E4B-BF1E-E377BEC72885}" type="presParOf" srcId="{456D4C75-D6E0-47C3-8F64-6FEB7FC92495}" destId="{883B700F-3499-4003-80C7-E53617624B1E}" srcOrd="1" destOrd="0" presId="urn:microsoft.com/office/officeart/2005/8/layout/hierarchy1"/>
    <dgm:cxn modelId="{99097DD9-A566-4AC0-B9E6-3C0EB1F7A81C}" type="presParOf" srcId="{29173936-1E7C-4A30-96E1-D37650128C8D}" destId="{37EAE332-8F2F-425B-886E-37758ADC9DF6}" srcOrd="1" destOrd="0" presId="urn:microsoft.com/office/officeart/2005/8/layout/hierarchy1"/>
    <dgm:cxn modelId="{5CCE5493-E013-46D9-9C5A-6F77B8DCB593}" type="presParOf" srcId="{9E50AC8D-E08E-4FE8-B56C-1A78B480DD3E}" destId="{16A16AAC-101A-4313-88A4-715EB4EB670C}" srcOrd="2" destOrd="0" presId="urn:microsoft.com/office/officeart/2005/8/layout/hierarchy1"/>
    <dgm:cxn modelId="{9125D285-19CC-48DA-A519-B04B6AB8217B}" type="presParOf" srcId="{16A16AAC-101A-4313-88A4-715EB4EB670C}" destId="{8FBC167D-7F3E-409B-9E10-241A57E982AB}" srcOrd="0" destOrd="0" presId="urn:microsoft.com/office/officeart/2005/8/layout/hierarchy1"/>
    <dgm:cxn modelId="{677522A8-4DC3-4680-9531-322E54C4994B}" type="presParOf" srcId="{8FBC167D-7F3E-409B-9E10-241A57E982AB}" destId="{96DDA1F4-A10E-44A5-9E6C-EA410E96C58E}" srcOrd="0" destOrd="0" presId="urn:microsoft.com/office/officeart/2005/8/layout/hierarchy1"/>
    <dgm:cxn modelId="{8E361298-A894-4866-8546-43F294A9BF6F}" type="presParOf" srcId="{8FBC167D-7F3E-409B-9E10-241A57E982AB}" destId="{D18229D9-BAD8-4959-97F1-3EBA28EF9B5B}" srcOrd="1" destOrd="0" presId="urn:microsoft.com/office/officeart/2005/8/layout/hierarchy1"/>
    <dgm:cxn modelId="{F52E3768-69AF-4B97-BFF7-21C09C867B3F}" type="presParOf" srcId="{16A16AAC-101A-4313-88A4-715EB4EB670C}" destId="{BE3DF173-B0E5-40B8-A491-F25C93DB8D78}" srcOrd="1" destOrd="0" presId="urn:microsoft.com/office/officeart/2005/8/layout/hierarchy1"/>
    <dgm:cxn modelId="{498EFDA5-5A86-497E-B6CA-D8A58A7EF084}" type="presParOf" srcId="{9E50AC8D-E08E-4FE8-B56C-1A78B480DD3E}" destId="{F7F5C8A3-EF35-49BC-9560-3A199CC12064}" srcOrd="3" destOrd="0" presId="urn:microsoft.com/office/officeart/2005/8/layout/hierarchy1"/>
    <dgm:cxn modelId="{6328C44F-B5D1-426E-B616-681333A06120}" type="presParOf" srcId="{F7F5C8A3-EF35-49BC-9560-3A199CC12064}" destId="{A7440299-1A1C-4209-951B-06982DDB29B0}" srcOrd="0" destOrd="0" presId="urn:microsoft.com/office/officeart/2005/8/layout/hierarchy1"/>
    <dgm:cxn modelId="{3E888537-A189-41E1-800E-4337F13FA826}" type="presParOf" srcId="{A7440299-1A1C-4209-951B-06982DDB29B0}" destId="{3D7C5078-81C7-4C1C-B5BC-A8D51D87020C}" srcOrd="0" destOrd="0" presId="urn:microsoft.com/office/officeart/2005/8/layout/hierarchy1"/>
    <dgm:cxn modelId="{A2D840C1-0513-4E52-8756-44626D329D07}" type="presParOf" srcId="{A7440299-1A1C-4209-951B-06982DDB29B0}" destId="{62D8ABCF-8D40-44C2-9F50-BF4363321C20}" srcOrd="1" destOrd="0" presId="urn:microsoft.com/office/officeart/2005/8/layout/hierarchy1"/>
    <dgm:cxn modelId="{6DEA4573-504B-432C-95ED-FC19BE807564}" type="presParOf" srcId="{F7F5C8A3-EF35-49BC-9560-3A199CC12064}" destId="{83BFE25F-E65E-4B09-B9E9-FA35EB9C553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855003-ABEB-47AB-98AB-091BD7C4CED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6502BE5-AD4A-4996-9A9C-6075FDA8B96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Preventing disease and promoting health </a:t>
          </a:r>
          <a:endParaRPr lang="en-US" dirty="0"/>
        </a:p>
      </dgm:t>
    </dgm:pt>
    <dgm:pt modelId="{8C9DB431-3ACB-444F-8A31-922B7524E23A}" type="parTrans" cxnId="{B4F8AA46-10D8-4F98-905F-7D93DEAFA805}">
      <dgm:prSet/>
      <dgm:spPr/>
      <dgm:t>
        <a:bodyPr/>
        <a:lstStyle/>
        <a:p>
          <a:endParaRPr lang="en-US"/>
        </a:p>
      </dgm:t>
    </dgm:pt>
    <dgm:pt modelId="{C081170B-B21E-43C1-A4B5-91474F7BCB31}" type="sibTrans" cxnId="{B4F8AA46-10D8-4F98-905F-7D93DEAFA805}">
      <dgm:prSet/>
      <dgm:spPr/>
      <dgm:t>
        <a:bodyPr/>
        <a:lstStyle/>
        <a:p>
          <a:endParaRPr lang="en-US"/>
        </a:p>
      </dgm:t>
    </dgm:pt>
    <dgm:pt modelId="{7CCAF57E-4F3D-4A9C-B4CD-49D16010250B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Information technology </a:t>
          </a:r>
          <a:endParaRPr lang="en-US" dirty="0"/>
        </a:p>
      </dgm:t>
    </dgm:pt>
    <dgm:pt modelId="{0423947D-7AD8-4F12-B2DA-6857E51BA1B0}" type="parTrans" cxnId="{68C7CCD9-CD43-43EC-B694-248F32E2C644}">
      <dgm:prSet/>
      <dgm:spPr/>
      <dgm:t>
        <a:bodyPr/>
        <a:lstStyle/>
        <a:p>
          <a:endParaRPr lang="en-US"/>
        </a:p>
      </dgm:t>
    </dgm:pt>
    <dgm:pt modelId="{27395F1D-B78C-48E0-9146-9C52615C4833}" type="sibTrans" cxnId="{68C7CCD9-CD43-43EC-B694-248F32E2C644}">
      <dgm:prSet/>
      <dgm:spPr/>
      <dgm:t>
        <a:bodyPr/>
        <a:lstStyle/>
        <a:p>
          <a:endParaRPr lang="en-US"/>
        </a:p>
      </dgm:t>
    </dgm:pt>
    <dgm:pt modelId="{AAD19F92-CE26-4B92-A3D9-2F153D653D7E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Teamwork and leadership </a:t>
          </a:r>
          <a:endParaRPr lang="en-US" dirty="0"/>
        </a:p>
      </dgm:t>
    </dgm:pt>
    <dgm:pt modelId="{BCA5C18C-703F-4D99-80AD-AFF7409CD987}" type="parTrans" cxnId="{47B972D7-1986-430E-AE9F-2F73F61225E4}">
      <dgm:prSet/>
      <dgm:spPr/>
      <dgm:t>
        <a:bodyPr/>
        <a:lstStyle/>
        <a:p>
          <a:endParaRPr lang="en-US"/>
        </a:p>
      </dgm:t>
    </dgm:pt>
    <dgm:pt modelId="{4913E33C-B1F0-4821-8946-74BE449A1752}" type="sibTrans" cxnId="{47B972D7-1986-430E-AE9F-2F73F61225E4}">
      <dgm:prSet/>
      <dgm:spPr/>
      <dgm:t>
        <a:bodyPr/>
        <a:lstStyle/>
        <a:p>
          <a:endParaRPr lang="en-US"/>
        </a:p>
      </dgm:t>
    </dgm:pt>
    <dgm:pt modelId="{37D5E7B4-4065-4840-AA76-2D77DCA6AFB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dirty="0"/>
            <a:t>Medical ethics </a:t>
          </a:r>
          <a:endParaRPr lang="en-US" dirty="0"/>
        </a:p>
      </dgm:t>
    </dgm:pt>
    <dgm:pt modelId="{9F97DB0A-F0EE-48C6-B01B-11B6DE160B91}" type="parTrans" cxnId="{802B3E23-3EA9-47D9-9207-C693ED7292C2}">
      <dgm:prSet/>
      <dgm:spPr/>
      <dgm:t>
        <a:bodyPr/>
        <a:lstStyle/>
        <a:p>
          <a:endParaRPr lang="en-US"/>
        </a:p>
      </dgm:t>
    </dgm:pt>
    <dgm:pt modelId="{4117A5ED-32C1-4099-A242-9FFFB3EFC436}" type="sibTrans" cxnId="{802B3E23-3EA9-47D9-9207-C693ED7292C2}">
      <dgm:prSet/>
      <dgm:spPr/>
      <dgm:t>
        <a:bodyPr/>
        <a:lstStyle/>
        <a:p>
          <a:endParaRPr lang="en-US"/>
        </a:p>
      </dgm:t>
    </dgm:pt>
    <dgm:pt modelId="{C9B7502C-7F66-4340-8DED-CFA47F099A22}" type="pres">
      <dgm:prSet presAssocID="{46855003-ABEB-47AB-98AB-091BD7C4CEDE}" presName="root" presStyleCnt="0">
        <dgm:presLayoutVars>
          <dgm:dir/>
          <dgm:resizeHandles val="exact"/>
        </dgm:presLayoutVars>
      </dgm:prSet>
      <dgm:spPr/>
    </dgm:pt>
    <dgm:pt modelId="{2AEF3551-E3AF-4A37-9E9D-5DC647A1ED64}" type="pres">
      <dgm:prSet presAssocID="{06502BE5-AD4A-4996-9A9C-6075FDA8B96A}" presName="compNode" presStyleCnt="0"/>
      <dgm:spPr/>
    </dgm:pt>
    <dgm:pt modelId="{EDB43C70-A01D-4906-9DF1-1CFA027811D0}" type="pres">
      <dgm:prSet presAssocID="{06502BE5-AD4A-4996-9A9C-6075FDA8B96A}" presName="bgRect" presStyleLbl="bgShp" presStyleIdx="0" presStyleCnt="4"/>
      <dgm:spPr/>
    </dgm:pt>
    <dgm:pt modelId="{7C1D8DBF-0628-4AB5-B48C-7EE6A505E839}" type="pres">
      <dgm:prSet presAssocID="{06502BE5-AD4A-4996-9A9C-6075FDA8B96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BE05AF8A-06F8-4788-B7BE-CAB42E60161A}" type="pres">
      <dgm:prSet presAssocID="{06502BE5-AD4A-4996-9A9C-6075FDA8B96A}" presName="spaceRect" presStyleCnt="0"/>
      <dgm:spPr/>
    </dgm:pt>
    <dgm:pt modelId="{A4175CEB-8D92-49F9-A95D-F00BBB85FEAC}" type="pres">
      <dgm:prSet presAssocID="{06502BE5-AD4A-4996-9A9C-6075FDA8B96A}" presName="parTx" presStyleLbl="revTx" presStyleIdx="0" presStyleCnt="4">
        <dgm:presLayoutVars>
          <dgm:chMax val="0"/>
          <dgm:chPref val="0"/>
        </dgm:presLayoutVars>
      </dgm:prSet>
      <dgm:spPr/>
    </dgm:pt>
    <dgm:pt modelId="{BA469C9B-CD73-47AD-A0BC-A42963E1AFFF}" type="pres">
      <dgm:prSet presAssocID="{C081170B-B21E-43C1-A4B5-91474F7BCB31}" presName="sibTrans" presStyleCnt="0"/>
      <dgm:spPr/>
    </dgm:pt>
    <dgm:pt modelId="{4B8CEF0C-8D1B-4FFE-BFDF-1A2873450479}" type="pres">
      <dgm:prSet presAssocID="{7CCAF57E-4F3D-4A9C-B4CD-49D16010250B}" presName="compNode" presStyleCnt="0"/>
      <dgm:spPr/>
    </dgm:pt>
    <dgm:pt modelId="{075D2BEE-1A69-4559-8F3A-76739AC77331}" type="pres">
      <dgm:prSet presAssocID="{7CCAF57E-4F3D-4A9C-B4CD-49D16010250B}" presName="bgRect" presStyleLbl="bgShp" presStyleIdx="1" presStyleCnt="4"/>
      <dgm:spPr/>
    </dgm:pt>
    <dgm:pt modelId="{022BEDFC-97E6-4258-875D-9A24A88FD1F4}" type="pres">
      <dgm:prSet presAssocID="{7CCAF57E-4F3D-4A9C-B4CD-49D16010250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88B3030A-113F-48AC-9DCF-AF48B087CDF8}" type="pres">
      <dgm:prSet presAssocID="{7CCAF57E-4F3D-4A9C-B4CD-49D16010250B}" presName="spaceRect" presStyleCnt="0"/>
      <dgm:spPr/>
    </dgm:pt>
    <dgm:pt modelId="{ED2CEA48-425A-41C3-8A62-FC0ECA0E3411}" type="pres">
      <dgm:prSet presAssocID="{7CCAF57E-4F3D-4A9C-B4CD-49D16010250B}" presName="parTx" presStyleLbl="revTx" presStyleIdx="1" presStyleCnt="4">
        <dgm:presLayoutVars>
          <dgm:chMax val="0"/>
          <dgm:chPref val="0"/>
        </dgm:presLayoutVars>
      </dgm:prSet>
      <dgm:spPr/>
    </dgm:pt>
    <dgm:pt modelId="{13FDCDDD-7B09-40EE-BA8D-0A0AFEB5DC2E}" type="pres">
      <dgm:prSet presAssocID="{27395F1D-B78C-48E0-9146-9C52615C4833}" presName="sibTrans" presStyleCnt="0"/>
      <dgm:spPr/>
    </dgm:pt>
    <dgm:pt modelId="{32ACCDCF-EE02-4BAA-9827-A47A365135B3}" type="pres">
      <dgm:prSet presAssocID="{AAD19F92-CE26-4B92-A3D9-2F153D653D7E}" presName="compNode" presStyleCnt="0"/>
      <dgm:spPr/>
    </dgm:pt>
    <dgm:pt modelId="{77EB877F-B678-4E41-AD0B-094D829029DF}" type="pres">
      <dgm:prSet presAssocID="{AAD19F92-CE26-4B92-A3D9-2F153D653D7E}" presName="bgRect" presStyleLbl="bgShp" presStyleIdx="2" presStyleCnt="4"/>
      <dgm:spPr/>
    </dgm:pt>
    <dgm:pt modelId="{2FBE346A-B0B4-4B90-8992-B0A53F5A312C}" type="pres">
      <dgm:prSet presAssocID="{AAD19F92-CE26-4B92-A3D9-2F153D653D7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m"/>
        </a:ext>
      </dgm:extLst>
    </dgm:pt>
    <dgm:pt modelId="{E6984D25-B152-4C72-8913-B4B70D4C04FD}" type="pres">
      <dgm:prSet presAssocID="{AAD19F92-CE26-4B92-A3D9-2F153D653D7E}" presName="spaceRect" presStyleCnt="0"/>
      <dgm:spPr/>
    </dgm:pt>
    <dgm:pt modelId="{D79A1616-86CF-4F66-A33B-42FF02841D04}" type="pres">
      <dgm:prSet presAssocID="{AAD19F92-CE26-4B92-A3D9-2F153D653D7E}" presName="parTx" presStyleLbl="revTx" presStyleIdx="2" presStyleCnt="4">
        <dgm:presLayoutVars>
          <dgm:chMax val="0"/>
          <dgm:chPref val="0"/>
        </dgm:presLayoutVars>
      </dgm:prSet>
      <dgm:spPr/>
    </dgm:pt>
    <dgm:pt modelId="{12812695-94F7-4049-A6E4-059BE5E50AB5}" type="pres">
      <dgm:prSet presAssocID="{4913E33C-B1F0-4821-8946-74BE449A1752}" presName="sibTrans" presStyleCnt="0"/>
      <dgm:spPr/>
    </dgm:pt>
    <dgm:pt modelId="{B55B8D23-2706-4DFC-8D74-83E13A45B849}" type="pres">
      <dgm:prSet presAssocID="{37D5E7B4-4065-4840-AA76-2D77DCA6AFBD}" presName="compNode" presStyleCnt="0"/>
      <dgm:spPr/>
    </dgm:pt>
    <dgm:pt modelId="{1ED7FC0C-0C55-48D8-B4F3-B844BE73E0A0}" type="pres">
      <dgm:prSet presAssocID="{37D5E7B4-4065-4840-AA76-2D77DCA6AFBD}" presName="bgRect" presStyleLbl="bgShp" presStyleIdx="3" presStyleCnt="4"/>
      <dgm:spPr/>
    </dgm:pt>
    <dgm:pt modelId="{4CADD2BF-A6BC-4B21-AB37-B2C607DB87C3}" type="pres">
      <dgm:prSet presAssocID="{37D5E7B4-4065-4840-AA76-2D77DCA6AFBD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F1A649F-AF11-4C88-BDB9-7747A47053AA}" type="pres">
      <dgm:prSet presAssocID="{37D5E7B4-4065-4840-AA76-2D77DCA6AFBD}" presName="spaceRect" presStyleCnt="0"/>
      <dgm:spPr/>
    </dgm:pt>
    <dgm:pt modelId="{D5621ADD-344F-4876-934F-785E733EE42F}" type="pres">
      <dgm:prSet presAssocID="{37D5E7B4-4065-4840-AA76-2D77DCA6AFB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FB5941D-E17D-49BE-B235-4500061DD062}" type="presOf" srcId="{7CCAF57E-4F3D-4A9C-B4CD-49D16010250B}" destId="{ED2CEA48-425A-41C3-8A62-FC0ECA0E3411}" srcOrd="0" destOrd="0" presId="urn:microsoft.com/office/officeart/2018/2/layout/IconVerticalSolidList"/>
    <dgm:cxn modelId="{802B3E23-3EA9-47D9-9207-C693ED7292C2}" srcId="{46855003-ABEB-47AB-98AB-091BD7C4CEDE}" destId="{37D5E7B4-4065-4840-AA76-2D77DCA6AFBD}" srcOrd="3" destOrd="0" parTransId="{9F97DB0A-F0EE-48C6-B01B-11B6DE160B91}" sibTransId="{4117A5ED-32C1-4099-A242-9FFFB3EFC436}"/>
    <dgm:cxn modelId="{B4F8AA46-10D8-4F98-905F-7D93DEAFA805}" srcId="{46855003-ABEB-47AB-98AB-091BD7C4CEDE}" destId="{06502BE5-AD4A-4996-9A9C-6075FDA8B96A}" srcOrd="0" destOrd="0" parTransId="{8C9DB431-3ACB-444F-8A31-922B7524E23A}" sibTransId="{C081170B-B21E-43C1-A4B5-91474F7BCB31}"/>
    <dgm:cxn modelId="{1531937E-B107-4688-8817-E59AA6F6C02A}" type="presOf" srcId="{37D5E7B4-4065-4840-AA76-2D77DCA6AFBD}" destId="{D5621ADD-344F-4876-934F-785E733EE42F}" srcOrd="0" destOrd="0" presId="urn:microsoft.com/office/officeart/2018/2/layout/IconVerticalSolidList"/>
    <dgm:cxn modelId="{898DEAB0-19EA-492A-A031-B359DAC07E5B}" type="presOf" srcId="{06502BE5-AD4A-4996-9A9C-6075FDA8B96A}" destId="{A4175CEB-8D92-49F9-A95D-F00BBB85FEAC}" srcOrd="0" destOrd="0" presId="urn:microsoft.com/office/officeart/2018/2/layout/IconVerticalSolidList"/>
    <dgm:cxn modelId="{47B972D7-1986-430E-AE9F-2F73F61225E4}" srcId="{46855003-ABEB-47AB-98AB-091BD7C4CEDE}" destId="{AAD19F92-CE26-4B92-A3D9-2F153D653D7E}" srcOrd="2" destOrd="0" parTransId="{BCA5C18C-703F-4D99-80AD-AFF7409CD987}" sibTransId="{4913E33C-B1F0-4821-8946-74BE449A1752}"/>
    <dgm:cxn modelId="{68C7CCD9-CD43-43EC-B694-248F32E2C644}" srcId="{46855003-ABEB-47AB-98AB-091BD7C4CEDE}" destId="{7CCAF57E-4F3D-4A9C-B4CD-49D16010250B}" srcOrd="1" destOrd="0" parTransId="{0423947D-7AD8-4F12-B2DA-6857E51BA1B0}" sibTransId="{27395F1D-B78C-48E0-9146-9C52615C4833}"/>
    <dgm:cxn modelId="{55FFA1DD-6242-4F02-B8BF-B0E251A76E86}" type="presOf" srcId="{AAD19F92-CE26-4B92-A3D9-2F153D653D7E}" destId="{D79A1616-86CF-4F66-A33B-42FF02841D04}" srcOrd="0" destOrd="0" presId="urn:microsoft.com/office/officeart/2018/2/layout/IconVerticalSolidList"/>
    <dgm:cxn modelId="{CA130FF9-595F-4CDE-B259-F1491311D804}" type="presOf" srcId="{46855003-ABEB-47AB-98AB-091BD7C4CEDE}" destId="{C9B7502C-7F66-4340-8DED-CFA47F099A22}" srcOrd="0" destOrd="0" presId="urn:microsoft.com/office/officeart/2018/2/layout/IconVerticalSolidList"/>
    <dgm:cxn modelId="{334D5D27-6DF9-4A2A-B7FB-0FAB74DE4312}" type="presParOf" srcId="{C9B7502C-7F66-4340-8DED-CFA47F099A22}" destId="{2AEF3551-E3AF-4A37-9E9D-5DC647A1ED64}" srcOrd="0" destOrd="0" presId="urn:microsoft.com/office/officeart/2018/2/layout/IconVerticalSolidList"/>
    <dgm:cxn modelId="{36F2360B-BF58-4D48-A37D-59D4CE8C8C33}" type="presParOf" srcId="{2AEF3551-E3AF-4A37-9E9D-5DC647A1ED64}" destId="{EDB43C70-A01D-4906-9DF1-1CFA027811D0}" srcOrd="0" destOrd="0" presId="urn:microsoft.com/office/officeart/2018/2/layout/IconVerticalSolidList"/>
    <dgm:cxn modelId="{04EB5A1C-BFFA-4C9D-89AC-6C59D74DA387}" type="presParOf" srcId="{2AEF3551-E3AF-4A37-9E9D-5DC647A1ED64}" destId="{7C1D8DBF-0628-4AB5-B48C-7EE6A505E839}" srcOrd="1" destOrd="0" presId="urn:microsoft.com/office/officeart/2018/2/layout/IconVerticalSolidList"/>
    <dgm:cxn modelId="{D66ED0B8-5BBE-488A-8891-1CEECF2F294C}" type="presParOf" srcId="{2AEF3551-E3AF-4A37-9E9D-5DC647A1ED64}" destId="{BE05AF8A-06F8-4788-B7BE-CAB42E60161A}" srcOrd="2" destOrd="0" presId="urn:microsoft.com/office/officeart/2018/2/layout/IconVerticalSolidList"/>
    <dgm:cxn modelId="{98CD274E-FDA1-42DC-BD72-347460427788}" type="presParOf" srcId="{2AEF3551-E3AF-4A37-9E9D-5DC647A1ED64}" destId="{A4175CEB-8D92-49F9-A95D-F00BBB85FEAC}" srcOrd="3" destOrd="0" presId="urn:microsoft.com/office/officeart/2018/2/layout/IconVerticalSolidList"/>
    <dgm:cxn modelId="{5574287F-A72E-4ECD-B3F9-493457775096}" type="presParOf" srcId="{C9B7502C-7F66-4340-8DED-CFA47F099A22}" destId="{BA469C9B-CD73-47AD-A0BC-A42963E1AFFF}" srcOrd="1" destOrd="0" presId="urn:microsoft.com/office/officeart/2018/2/layout/IconVerticalSolidList"/>
    <dgm:cxn modelId="{905DEF01-F94D-4727-88B8-E1B489E72881}" type="presParOf" srcId="{C9B7502C-7F66-4340-8DED-CFA47F099A22}" destId="{4B8CEF0C-8D1B-4FFE-BFDF-1A2873450479}" srcOrd="2" destOrd="0" presId="urn:microsoft.com/office/officeart/2018/2/layout/IconVerticalSolidList"/>
    <dgm:cxn modelId="{E842E2A9-99FB-4B67-A121-2FA63D3CFBFB}" type="presParOf" srcId="{4B8CEF0C-8D1B-4FFE-BFDF-1A2873450479}" destId="{075D2BEE-1A69-4559-8F3A-76739AC77331}" srcOrd="0" destOrd="0" presId="urn:microsoft.com/office/officeart/2018/2/layout/IconVerticalSolidList"/>
    <dgm:cxn modelId="{698C684D-9D1E-47B6-B174-FA57694F7B81}" type="presParOf" srcId="{4B8CEF0C-8D1B-4FFE-BFDF-1A2873450479}" destId="{022BEDFC-97E6-4258-875D-9A24A88FD1F4}" srcOrd="1" destOrd="0" presId="urn:microsoft.com/office/officeart/2018/2/layout/IconVerticalSolidList"/>
    <dgm:cxn modelId="{6CE62D3E-CD79-4C65-97A0-D08A96F36C36}" type="presParOf" srcId="{4B8CEF0C-8D1B-4FFE-BFDF-1A2873450479}" destId="{88B3030A-113F-48AC-9DCF-AF48B087CDF8}" srcOrd="2" destOrd="0" presId="urn:microsoft.com/office/officeart/2018/2/layout/IconVerticalSolidList"/>
    <dgm:cxn modelId="{A5DFF53A-AC7C-4640-9EAF-F8D8F9B56742}" type="presParOf" srcId="{4B8CEF0C-8D1B-4FFE-BFDF-1A2873450479}" destId="{ED2CEA48-425A-41C3-8A62-FC0ECA0E3411}" srcOrd="3" destOrd="0" presId="urn:microsoft.com/office/officeart/2018/2/layout/IconVerticalSolidList"/>
    <dgm:cxn modelId="{47538713-1DC9-4045-8804-3B20364BCC30}" type="presParOf" srcId="{C9B7502C-7F66-4340-8DED-CFA47F099A22}" destId="{13FDCDDD-7B09-40EE-BA8D-0A0AFEB5DC2E}" srcOrd="3" destOrd="0" presId="urn:microsoft.com/office/officeart/2018/2/layout/IconVerticalSolidList"/>
    <dgm:cxn modelId="{9AB3D78B-1F26-44D2-8D60-27F25FF78354}" type="presParOf" srcId="{C9B7502C-7F66-4340-8DED-CFA47F099A22}" destId="{32ACCDCF-EE02-4BAA-9827-A47A365135B3}" srcOrd="4" destOrd="0" presId="urn:microsoft.com/office/officeart/2018/2/layout/IconVerticalSolidList"/>
    <dgm:cxn modelId="{04FF356F-AEE0-410B-9715-B8D05D944AF7}" type="presParOf" srcId="{32ACCDCF-EE02-4BAA-9827-A47A365135B3}" destId="{77EB877F-B678-4E41-AD0B-094D829029DF}" srcOrd="0" destOrd="0" presId="urn:microsoft.com/office/officeart/2018/2/layout/IconVerticalSolidList"/>
    <dgm:cxn modelId="{9F71A63E-9859-48ED-AA83-19C01FECFDE5}" type="presParOf" srcId="{32ACCDCF-EE02-4BAA-9827-A47A365135B3}" destId="{2FBE346A-B0B4-4B90-8992-B0A53F5A312C}" srcOrd="1" destOrd="0" presId="urn:microsoft.com/office/officeart/2018/2/layout/IconVerticalSolidList"/>
    <dgm:cxn modelId="{36577284-4765-40A8-9FCB-89A84E21A36B}" type="presParOf" srcId="{32ACCDCF-EE02-4BAA-9827-A47A365135B3}" destId="{E6984D25-B152-4C72-8913-B4B70D4C04FD}" srcOrd="2" destOrd="0" presId="urn:microsoft.com/office/officeart/2018/2/layout/IconVerticalSolidList"/>
    <dgm:cxn modelId="{38610CD3-DA04-4281-935A-6D8CCD82D7AF}" type="presParOf" srcId="{32ACCDCF-EE02-4BAA-9827-A47A365135B3}" destId="{D79A1616-86CF-4F66-A33B-42FF02841D04}" srcOrd="3" destOrd="0" presId="urn:microsoft.com/office/officeart/2018/2/layout/IconVerticalSolidList"/>
    <dgm:cxn modelId="{F356C42B-AC20-4FB2-8389-26929B310D30}" type="presParOf" srcId="{C9B7502C-7F66-4340-8DED-CFA47F099A22}" destId="{12812695-94F7-4049-A6E4-059BE5E50AB5}" srcOrd="5" destOrd="0" presId="urn:microsoft.com/office/officeart/2018/2/layout/IconVerticalSolidList"/>
    <dgm:cxn modelId="{0000CA8C-399F-4F5C-924E-15BE4F4FB3A9}" type="presParOf" srcId="{C9B7502C-7F66-4340-8DED-CFA47F099A22}" destId="{B55B8D23-2706-4DFC-8D74-83E13A45B849}" srcOrd="6" destOrd="0" presId="urn:microsoft.com/office/officeart/2018/2/layout/IconVerticalSolidList"/>
    <dgm:cxn modelId="{BE231ECF-069C-4F39-B9C9-DC238D50C18F}" type="presParOf" srcId="{B55B8D23-2706-4DFC-8D74-83E13A45B849}" destId="{1ED7FC0C-0C55-48D8-B4F3-B844BE73E0A0}" srcOrd="0" destOrd="0" presId="urn:microsoft.com/office/officeart/2018/2/layout/IconVerticalSolidList"/>
    <dgm:cxn modelId="{BA73B236-C67D-489C-AC98-5078D0C27E45}" type="presParOf" srcId="{B55B8D23-2706-4DFC-8D74-83E13A45B849}" destId="{4CADD2BF-A6BC-4B21-AB37-B2C607DB87C3}" srcOrd="1" destOrd="0" presId="urn:microsoft.com/office/officeart/2018/2/layout/IconVerticalSolidList"/>
    <dgm:cxn modelId="{679A4730-F100-4844-BFAA-852565B7CDEB}" type="presParOf" srcId="{B55B8D23-2706-4DFC-8D74-83E13A45B849}" destId="{FF1A649F-AF11-4C88-BDB9-7747A47053AA}" srcOrd="2" destOrd="0" presId="urn:microsoft.com/office/officeart/2018/2/layout/IconVerticalSolidList"/>
    <dgm:cxn modelId="{A9F98FD7-98FF-4724-8BA8-C936DDFED834}" type="presParOf" srcId="{B55B8D23-2706-4DFC-8D74-83E13A45B849}" destId="{D5621ADD-344F-4876-934F-785E733EE4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923949-783D-484D-932E-CC94F7687AEC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Family medicine year 1 </a:t>
          </a:r>
          <a:r>
            <a:rPr lang="en-US" dirty="0">
              <a:latin typeface="Calibri" panose="020F0502020204030204"/>
            </a:rPr>
            <a:t>+ 2</a:t>
          </a:r>
          <a:endParaRPr lang="en-US" dirty="0"/>
        </a:p>
      </dgm:t>
    </dgm:pt>
    <dgm:pt modelId="{B73F6348-B38B-4D43-BEB5-CF031DE1C9DB}" type="parTrans" cxnId="{50547EC1-54B1-4E27-AD02-E145B79F3A0B}">
      <dgm:prSet/>
      <dgm:spPr/>
      <dgm:t>
        <a:bodyPr/>
        <a:lstStyle/>
        <a:p>
          <a:endParaRPr lang="en-US"/>
        </a:p>
      </dgm:t>
    </dgm:pt>
    <dgm:pt modelId="{5FCBC79E-D5E3-4E84-9DFB-8C5E7D3C881D}" type="sibTrans" cxnId="{50547EC1-54B1-4E27-AD02-E145B79F3A0B}">
      <dgm:prSet/>
      <dgm:spPr/>
      <dgm:t>
        <a:bodyPr/>
        <a:lstStyle/>
        <a:p>
          <a:endParaRPr lang="en-US"/>
        </a:p>
      </dgm:t>
    </dgm:pt>
    <dgm:pt modelId="{3891E975-C2E7-47DC-817B-ABD88419D1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Clinical skills experience</a:t>
          </a:r>
        </a:p>
      </dgm:t>
    </dgm:pt>
    <dgm:pt modelId="{FC7DED0F-92F2-4208-94CC-B55CE7BC247B}" type="parTrans" cxnId="{5A505BDB-9FDC-4E3E-82AC-0C471A1C09B6}">
      <dgm:prSet/>
      <dgm:spPr/>
      <dgm:t>
        <a:bodyPr/>
        <a:lstStyle/>
        <a:p>
          <a:endParaRPr lang="en-US"/>
        </a:p>
      </dgm:t>
    </dgm:pt>
    <dgm:pt modelId="{0993DC71-8E78-4F58-BFDC-07FB5A6F7992}" type="sibTrans" cxnId="{5A505BDB-9FDC-4E3E-82AC-0C471A1C09B6}">
      <dgm:prSet/>
      <dgm:spPr/>
      <dgm:t>
        <a:bodyPr/>
        <a:lstStyle/>
        <a:p>
          <a:endParaRPr lang="en-US"/>
        </a:p>
      </dgm:t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  <dgm:pt modelId="{A553C10A-F2A8-4639-8CCC-D693C9564265}" type="pres">
      <dgm:prSet presAssocID="{43923949-783D-484D-932E-CC94F7687AEC}" presName="linNode" presStyleCnt="0"/>
      <dgm:spPr/>
    </dgm:pt>
    <dgm:pt modelId="{5A7A2FD6-0310-4396-AB34-EDEC5858F5AB}" type="pres">
      <dgm:prSet presAssocID="{43923949-783D-484D-932E-CC94F7687AEC}" presName="parentText" presStyleLbl="node1" presStyleIdx="0" presStyleCnt="2" custScaleX="134677">
        <dgm:presLayoutVars>
          <dgm:chMax val="1"/>
          <dgm:bulletEnabled val="1"/>
        </dgm:presLayoutVars>
      </dgm:prSet>
      <dgm:spPr/>
    </dgm:pt>
    <dgm:pt modelId="{745AB0BA-1938-46D4-B356-82826F007735}" type="pres">
      <dgm:prSet presAssocID="{5FCBC79E-D5E3-4E84-9DFB-8C5E7D3C881D}" presName="sp" presStyleCnt="0"/>
      <dgm:spPr/>
    </dgm:pt>
    <dgm:pt modelId="{E8ECF95A-666B-4568-B004-3F1703ED7B10}" type="pres">
      <dgm:prSet presAssocID="{3891E975-C2E7-47DC-817B-ABD88419D185}" presName="linNode" presStyleCnt="0"/>
      <dgm:spPr/>
    </dgm:pt>
    <dgm:pt modelId="{988CFA3B-453C-4008-A0B5-4B38EA5FB5BF}" type="pres">
      <dgm:prSet presAssocID="{3891E975-C2E7-47DC-817B-ABD88419D185}" presName="parentText" presStyleLbl="node1" presStyleIdx="1" presStyleCnt="2" custScaleX="134221" custLinFactNeighborX="-1208">
        <dgm:presLayoutVars>
          <dgm:chMax val="1"/>
          <dgm:bulletEnabled val="1"/>
        </dgm:presLayoutVars>
      </dgm:prSet>
      <dgm:spPr/>
    </dgm:pt>
  </dgm:ptLst>
  <dgm:cxnLst>
    <dgm:cxn modelId="{FAAC000F-B5C3-408A-AC6D-AE5761FF3094}" type="presOf" srcId="{3DA15E6C-1988-4DD9-A835-4B25ABF9AA99}" destId="{03630938-732B-46A1-83C8-AE9508652623}" srcOrd="0" destOrd="0" presId="urn:microsoft.com/office/officeart/2005/8/layout/vList5"/>
    <dgm:cxn modelId="{57F41562-6971-4223-8AE5-9D07C44C023E}" type="presOf" srcId="{43923949-783D-484D-932E-CC94F7687AEC}" destId="{5A7A2FD6-0310-4396-AB34-EDEC5858F5AB}" srcOrd="0" destOrd="0" presId="urn:microsoft.com/office/officeart/2005/8/layout/vList5"/>
    <dgm:cxn modelId="{50547EC1-54B1-4E27-AD02-E145B79F3A0B}" srcId="{3DA15E6C-1988-4DD9-A835-4B25ABF9AA99}" destId="{43923949-783D-484D-932E-CC94F7687AEC}" srcOrd="0" destOrd="0" parTransId="{B73F6348-B38B-4D43-BEB5-CF031DE1C9DB}" sibTransId="{5FCBC79E-D5E3-4E84-9DFB-8C5E7D3C881D}"/>
    <dgm:cxn modelId="{775E8EDA-3AFD-4FB1-83A8-2C6E96E278AB}" type="presOf" srcId="{3891E975-C2E7-47DC-817B-ABD88419D185}" destId="{988CFA3B-453C-4008-A0B5-4B38EA5FB5BF}" srcOrd="0" destOrd="0" presId="urn:microsoft.com/office/officeart/2005/8/layout/vList5"/>
    <dgm:cxn modelId="{5A505BDB-9FDC-4E3E-82AC-0C471A1C09B6}" srcId="{3DA15E6C-1988-4DD9-A835-4B25ABF9AA99}" destId="{3891E975-C2E7-47DC-817B-ABD88419D185}" srcOrd="1" destOrd="0" parTransId="{FC7DED0F-92F2-4208-94CC-B55CE7BC247B}" sibTransId="{0993DC71-8E78-4F58-BFDC-07FB5A6F7992}"/>
    <dgm:cxn modelId="{A9AB2DD5-B436-417D-A3BF-F94A9D5EC844}" type="presParOf" srcId="{03630938-732B-46A1-83C8-AE9508652623}" destId="{A553C10A-F2A8-4639-8CCC-D693C9564265}" srcOrd="0" destOrd="0" presId="urn:microsoft.com/office/officeart/2005/8/layout/vList5"/>
    <dgm:cxn modelId="{E3332974-84C1-4CA7-AB19-4D10A4B70384}" type="presParOf" srcId="{A553C10A-F2A8-4639-8CCC-D693C9564265}" destId="{5A7A2FD6-0310-4396-AB34-EDEC5858F5AB}" srcOrd="0" destOrd="0" presId="urn:microsoft.com/office/officeart/2005/8/layout/vList5"/>
    <dgm:cxn modelId="{CE392034-3AA5-4885-A5F5-8E4324157D56}" type="presParOf" srcId="{03630938-732B-46A1-83C8-AE9508652623}" destId="{745AB0BA-1938-46D4-B356-82826F007735}" srcOrd="1" destOrd="0" presId="urn:microsoft.com/office/officeart/2005/8/layout/vList5"/>
    <dgm:cxn modelId="{F66D4366-F894-40F4-BBB7-75D55F4B56F1}" type="presParOf" srcId="{03630938-732B-46A1-83C8-AE9508652623}" destId="{E8ECF95A-666B-4568-B004-3F1703ED7B10}" srcOrd="2" destOrd="0" presId="urn:microsoft.com/office/officeart/2005/8/layout/vList5"/>
    <dgm:cxn modelId="{2B9C0555-B06F-4A26-8ADD-AE6C8994C555}" type="presParOf" srcId="{E8ECF95A-666B-4568-B004-3F1703ED7B10}" destId="{988CFA3B-453C-4008-A0B5-4B38EA5FB5B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DA0E0367-ACC7-475C-865D-A0E0D99C9C26}" type="presOf" srcId="{3DA15E6C-1988-4DD9-A835-4B25ABF9AA99}" destId="{03630938-732B-46A1-83C8-AE95086526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923949-783D-484D-932E-CC94F7687A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" panose="020F0502020204030204"/>
            </a:rPr>
            <a:t>12</a:t>
          </a:r>
          <a:r>
            <a:rPr lang="en-US" dirty="0"/>
            <a:t> Wednesday mornings in your practice</a:t>
          </a:r>
        </a:p>
      </dgm:t>
    </dgm:pt>
    <dgm:pt modelId="{B73F6348-B38B-4D43-BEB5-CF031DE1C9DB}" type="parTrans" cxnId="{50547EC1-54B1-4E27-AD02-E145B79F3A0B}">
      <dgm:prSet/>
      <dgm:spPr/>
      <dgm:t>
        <a:bodyPr/>
        <a:lstStyle/>
        <a:p>
          <a:endParaRPr lang="en-US"/>
        </a:p>
      </dgm:t>
    </dgm:pt>
    <dgm:pt modelId="{5FCBC79E-D5E3-4E84-9DFB-8C5E7D3C881D}" type="sibTrans" cxnId="{50547EC1-54B1-4E27-AD02-E145B79F3A0B}">
      <dgm:prSet/>
      <dgm:spPr/>
      <dgm:t>
        <a:bodyPr/>
        <a:lstStyle/>
        <a:p>
          <a:endParaRPr lang="en-US"/>
        </a:p>
      </dgm:t>
    </dgm:pt>
    <dgm:pt modelId="{195721B7-1D21-478A-893E-2A516DAC3E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Intro session week 1 LIC </a:t>
          </a:r>
        </a:p>
        <a:p>
          <a:pPr>
            <a:lnSpc>
              <a:spcPct val="100000"/>
            </a:lnSpc>
          </a:pPr>
          <a:r>
            <a:rPr lang="en-US" dirty="0"/>
            <a:t>via ZOOM- QUB</a:t>
          </a:r>
        </a:p>
      </dgm:t>
    </dgm:pt>
    <dgm:pt modelId="{83762B6C-34F1-4EAE-8C1F-CA03F05F6028}" type="parTrans" cxnId="{D5127712-8FDA-40A2-AC35-225AEB666913}">
      <dgm:prSet/>
      <dgm:spPr/>
      <dgm:t>
        <a:bodyPr/>
        <a:lstStyle/>
        <a:p>
          <a:endParaRPr lang="en-US"/>
        </a:p>
      </dgm:t>
    </dgm:pt>
    <dgm:pt modelId="{2C8529AB-89EC-43CE-9FED-BF95ED9F0C90}" type="sibTrans" cxnId="{D5127712-8FDA-40A2-AC35-225AEB666913}">
      <dgm:prSet/>
      <dgm:spPr/>
      <dgm:t>
        <a:bodyPr/>
        <a:lstStyle/>
        <a:p>
          <a:endParaRPr lang="en-US"/>
        </a:p>
      </dgm:t>
    </dgm:pt>
    <dgm:pt modelId="{3891E975-C2E7-47DC-817B-ABD88419D1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Review session week 14 LIC </a:t>
          </a:r>
        </a:p>
        <a:p>
          <a:pPr>
            <a:lnSpc>
              <a:spcPct val="100000"/>
            </a:lnSpc>
          </a:pPr>
          <a:r>
            <a:rPr lang="en-US" dirty="0"/>
            <a:t>via ZOOM - QUB</a:t>
          </a:r>
        </a:p>
      </dgm:t>
    </dgm:pt>
    <dgm:pt modelId="{FC7DED0F-92F2-4208-94CC-B55CE7BC247B}" type="parTrans" cxnId="{5A505BDB-9FDC-4E3E-82AC-0C471A1C09B6}">
      <dgm:prSet/>
      <dgm:spPr/>
      <dgm:t>
        <a:bodyPr/>
        <a:lstStyle/>
        <a:p>
          <a:endParaRPr lang="en-US"/>
        </a:p>
      </dgm:t>
    </dgm:pt>
    <dgm:pt modelId="{0993DC71-8E78-4F58-BFDC-07FB5A6F7992}" type="sibTrans" cxnId="{5A505BDB-9FDC-4E3E-82AC-0C471A1C09B6}">
      <dgm:prSet/>
      <dgm:spPr/>
      <dgm:t>
        <a:bodyPr/>
        <a:lstStyle/>
        <a:p>
          <a:endParaRPr lang="en-US"/>
        </a:p>
      </dgm:t>
    </dgm:pt>
    <dgm:pt modelId="{F7AD574B-9C77-4AE4-9E29-73AAA95211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6 students per group</a:t>
          </a:r>
        </a:p>
      </dgm:t>
    </dgm:pt>
    <dgm:pt modelId="{4C2FAA2C-A02C-4336-A541-4BC4EFA52E0C}" type="parTrans" cxnId="{9FC7207E-01BA-433A-8CC7-479CCF7DB063}">
      <dgm:prSet/>
      <dgm:spPr/>
      <dgm:t>
        <a:bodyPr/>
        <a:lstStyle/>
        <a:p>
          <a:endParaRPr lang="en-GB"/>
        </a:p>
      </dgm:t>
    </dgm:pt>
    <dgm:pt modelId="{8119A49A-59A2-4DD6-AA6C-C9B55B451BEE}" type="sibTrans" cxnId="{9FC7207E-01BA-433A-8CC7-479CCF7DB063}">
      <dgm:prSet/>
      <dgm:spPr/>
      <dgm:t>
        <a:bodyPr/>
        <a:lstStyle/>
        <a:p>
          <a:endParaRPr lang="en-GB"/>
        </a:p>
      </dgm:t>
    </dgm:pt>
    <dgm:pt modelId="{5A6CC4BA-F56E-4A65-8C66-AC85AADC2B37}">
      <dgm:prSet/>
      <dgm:spPr/>
      <dgm:t>
        <a:bodyPr/>
        <a:lstStyle/>
        <a:p>
          <a:r>
            <a:rPr lang="en-US" dirty="0"/>
            <a:t>Students working in pairs or greater</a:t>
          </a:r>
        </a:p>
      </dgm:t>
    </dgm:pt>
    <dgm:pt modelId="{EDF90A78-16F5-4A41-89BD-EECD10D29C0C}" type="parTrans" cxnId="{86156B9E-4AD1-48E2-A66B-649AE46EB74A}">
      <dgm:prSet/>
      <dgm:spPr/>
      <dgm:t>
        <a:bodyPr/>
        <a:lstStyle/>
        <a:p>
          <a:endParaRPr lang="en-GB"/>
        </a:p>
      </dgm:t>
    </dgm:pt>
    <dgm:pt modelId="{18B91D1D-5DDB-4203-A962-141D1222538F}" type="sibTrans" cxnId="{86156B9E-4AD1-48E2-A66B-649AE46EB74A}">
      <dgm:prSet/>
      <dgm:spPr/>
      <dgm:t>
        <a:bodyPr/>
        <a:lstStyle/>
        <a:p>
          <a:endParaRPr lang="en-GB"/>
        </a:p>
      </dgm:t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  <dgm:pt modelId="{A553C10A-F2A8-4639-8CCC-D693C9564265}" type="pres">
      <dgm:prSet presAssocID="{43923949-783D-484D-932E-CC94F7687AEC}" presName="linNode" presStyleCnt="0"/>
      <dgm:spPr/>
    </dgm:pt>
    <dgm:pt modelId="{5A7A2FD6-0310-4396-AB34-EDEC5858F5AB}" type="pres">
      <dgm:prSet presAssocID="{43923949-783D-484D-932E-CC94F7687AEC}" presName="parentText" presStyleLbl="node1" presStyleIdx="0" presStyleCnt="5" custScaleX="107938">
        <dgm:presLayoutVars>
          <dgm:chMax val="1"/>
          <dgm:bulletEnabled val="1"/>
        </dgm:presLayoutVars>
      </dgm:prSet>
      <dgm:spPr/>
    </dgm:pt>
    <dgm:pt modelId="{745AB0BA-1938-46D4-B356-82826F007735}" type="pres">
      <dgm:prSet presAssocID="{5FCBC79E-D5E3-4E84-9DFB-8C5E7D3C881D}" presName="sp" presStyleCnt="0"/>
      <dgm:spPr/>
    </dgm:pt>
    <dgm:pt modelId="{EFC53221-9E6C-43B2-8935-0847A2490D4B}" type="pres">
      <dgm:prSet presAssocID="{195721B7-1D21-478A-893E-2A516DAC3E76}" presName="linNode" presStyleCnt="0"/>
      <dgm:spPr/>
    </dgm:pt>
    <dgm:pt modelId="{B3CBD5B9-B2B5-46B1-A99A-FC19F1F1A5F1}" type="pres">
      <dgm:prSet presAssocID="{195721B7-1D21-478A-893E-2A516DAC3E76}" presName="parentText" presStyleLbl="node1" presStyleIdx="1" presStyleCnt="5" custScaleX="109373">
        <dgm:presLayoutVars>
          <dgm:chMax val="1"/>
          <dgm:bulletEnabled val="1"/>
        </dgm:presLayoutVars>
      </dgm:prSet>
      <dgm:spPr/>
    </dgm:pt>
    <dgm:pt modelId="{80FB3938-7BEF-4B48-B954-E474997336AE}" type="pres">
      <dgm:prSet presAssocID="{2C8529AB-89EC-43CE-9FED-BF95ED9F0C90}" presName="sp" presStyleCnt="0"/>
      <dgm:spPr/>
    </dgm:pt>
    <dgm:pt modelId="{E8ECF95A-666B-4568-B004-3F1703ED7B10}" type="pres">
      <dgm:prSet presAssocID="{3891E975-C2E7-47DC-817B-ABD88419D185}" presName="linNode" presStyleCnt="0"/>
      <dgm:spPr/>
    </dgm:pt>
    <dgm:pt modelId="{988CFA3B-453C-4008-A0B5-4B38EA5FB5BF}" type="pres">
      <dgm:prSet presAssocID="{3891E975-C2E7-47DC-817B-ABD88419D185}" presName="parentText" presStyleLbl="node1" presStyleIdx="2" presStyleCnt="5" custScaleX="110137" custLinFactNeighborX="-1208">
        <dgm:presLayoutVars>
          <dgm:chMax val="1"/>
          <dgm:bulletEnabled val="1"/>
        </dgm:presLayoutVars>
      </dgm:prSet>
      <dgm:spPr/>
    </dgm:pt>
    <dgm:pt modelId="{FF23F14A-156B-411E-AD43-8000D2E01519}" type="pres">
      <dgm:prSet presAssocID="{0993DC71-8E78-4F58-BFDC-07FB5A6F7992}" presName="sp" presStyleCnt="0"/>
      <dgm:spPr/>
    </dgm:pt>
    <dgm:pt modelId="{6E9332D9-F228-4414-A155-0876241FC5A8}" type="pres">
      <dgm:prSet presAssocID="{F7AD574B-9C77-4AE4-9E29-73AAA952114C}" presName="linNode" presStyleCnt="0"/>
      <dgm:spPr/>
    </dgm:pt>
    <dgm:pt modelId="{0100A57D-3183-4081-B8B0-66DE9D50B7F3}" type="pres">
      <dgm:prSet presAssocID="{F7AD574B-9C77-4AE4-9E29-73AAA952114C}" presName="parentText" presStyleLbl="node1" presStyleIdx="3" presStyleCnt="5" custScaleX="110137">
        <dgm:presLayoutVars>
          <dgm:chMax val="1"/>
          <dgm:bulletEnabled val="1"/>
        </dgm:presLayoutVars>
      </dgm:prSet>
      <dgm:spPr/>
    </dgm:pt>
    <dgm:pt modelId="{465C06F6-61E9-4CF5-A195-0DB1B6825050}" type="pres">
      <dgm:prSet presAssocID="{8119A49A-59A2-4DD6-AA6C-C9B55B451BEE}" presName="sp" presStyleCnt="0"/>
      <dgm:spPr/>
    </dgm:pt>
    <dgm:pt modelId="{845A32E2-6375-447B-B3E7-E41B9EAF93EA}" type="pres">
      <dgm:prSet presAssocID="{5A6CC4BA-F56E-4A65-8C66-AC85AADC2B37}" presName="linNode" presStyleCnt="0"/>
      <dgm:spPr/>
    </dgm:pt>
    <dgm:pt modelId="{253A33F8-707A-4B53-92B0-AE3EB3A1A219}" type="pres">
      <dgm:prSet presAssocID="{5A6CC4BA-F56E-4A65-8C66-AC85AADC2B37}" presName="parentText" presStyleLbl="node1" presStyleIdx="4" presStyleCnt="5" custScaleX="109373">
        <dgm:presLayoutVars>
          <dgm:chMax val="1"/>
          <dgm:bulletEnabled val="1"/>
        </dgm:presLayoutVars>
      </dgm:prSet>
      <dgm:spPr/>
    </dgm:pt>
  </dgm:ptLst>
  <dgm:cxnLst>
    <dgm:cxn modelId="{77230B09-B6E0-4A47-96C6-3BF76C8643BD}" type="presOf" srcId="{43923949-783D-484D-932E-CC94F7687AEC}" destId="{5A7A2FD6-0310-4396-AB34-EDEC5858F5AB}" srcOrd="0" destOrd="0" presId="urn:microsoft.com/office/officeart/2005/8/layout/vList5"/>
    <dgm:cxn modelId="{FAAC000F-B5C3-408A-AC6D-AE5761FF3094}" type="presOf" srcId="{3DA15E6C-1988-4DD9-A835-4B25ABF9AA99}" destId="{03630938-732B-46A1-83C8-AE9508652623}" srcOrd="0" destOrd="0" presId="urn:microsoft.com/office/officeart/2005/8/layout/vList5"/>
    <dgm:cxn modelId="{D5127712-8FDA-40A2-AC35-225AEB666913}" srcId="{3DA15E6C-1988-4DD9-A835-4B25ABF9AA99}" destId="{195721B7-1D21-478A-893E-2A516DAC3E76}" srcOrd="1" destOrd="0" parTransId="{83762B6C-34F1-4EAE-8C1F-CA03F05F6028}" sibTransId="{2C8529AB-89EC-43CE-9FED-BF95ED9F0C90}"/>
    <dgm:cxn modelId="{BD79652F-B241-4A5C-8F1D-10A9900E4788}" type="presOf" srcId="{F7AD574B-9C77-4AE4-9E29-73AAA952114C}" destId="{0100A57D-3183-4081-B8B0-66DE9D50B7F3}" srcOrd="0" destOrd="0" presId="urn:microsoft.com/office/officeart/2005/8/layout/vList5"/>
    <dgm:cxn modelId="{2B30CF74-E11C-4ABD-9C66-AA55FB2564CC}" type="presOf" srcId="{5A6CC4BA-F56E-4A65-8C66-AC85AADC2B37}" destId="{253A33F8-707A-4B53-92B0-AE3EB3A1A219}" srcOrd="0" destOrd="0" presId="urn:microsoft.com/office/officeart/2005/8/layout/vList5"/>
    <dgm:cxn modelId="{9FC7207E-01BA-433A-8CC7-479CCF7DB063}" srcId="{3DA15E6C-1988-4DD9-A835-4B25ABF9AA99}" destId="{F7AD574B-9C77-4AE4-9E29-73AAA952114C}" srcOrd="3" destOrd="0" parTransId="{4C2FAA2C-A02C-4336-A541-4BC4EFA52E0C}" sibTransId="{8119A49A-59A2-4DD6-AA6C-C9B55B451BEE}"/>
    <dgm:cxn modelId="{86156B9E-4AD1-48E2-A66B-649AE46EB74A}" srcId="{3DA15E6C-1988-4DD9-A835-4B25ABF9AA99}" destId="{5A6CC4BA-F56E-4A65-8C66-AC85AADC2B37}" srcOrd="4" destOrd="0" parTransId="{EDF90A78-16F5-4A41-89BD-EECD10D29C0C}" sibTransId="{18B91D1D-5DDB-4203-A962-141D1222538F}"/>
    <dgm:cxn modelId="{5B9BD2B9-BBAF-48B1-9675-FA2878E1D168}" type="presOf" srcId="{3891E975-C2E7-47DC-817B-ABD88419D185}" destId="{988CFA3B-453C-4008-A0B5-4B38EA5FB5BF}" srcOrd="0" destOrd="0" presId="urn:microsoft.com/office/officeart/2005/8/layout/vList5"/>
    <dgm:cxn modelId="{50547EC1-54B1-4E27-AD02-E145B79F3A0B}" srcId="{3DA15E6C-1988-4DD9-A835-4B25ABF9AA99}" destId="{43923949-783D-484D-932E-CC94F7687AEC}" srcOrd="0" destOrd="0" parTransId="{B73F6348-B38B-4D43-BEB5-CF031DE1C9DB}" sibTransId="{5FCBC79E-D5E3-4E84-9DFB-8C5E7D3C881D}"/>
    <dgm:cxn modelId="{5A505BDB-9FDC-4E3E-82AC-0C471A1C09B6}" srcId="{3DA15E6C-1988-4DD9-A835-4B25ABF9AA99}" destId="{3891E975-C2E7-47DC-817B-ABD88419D185}" srcOrd="2" destOrd="0" parTransId="{FC7DED0F-92F2-4208-94CC-B55CE7BC247B}" sibTransId="{0993DC71-8E78-4F58-BFDC-07FB5A6F7992}"/>
    <dgm:cxn modelId="{DD1949DD-F167-44FE-B2AE-794C1ADDCCFA}" type="presOf" srcId="{195721B7-1D21-478A-893E-2A516DAC3E76}" destId="{B3CBD5B9-B2B5-46B1-A99A-FC19F1F1A5F1}" srcOrd="0" destOrd="0" presId="urn:microsoft.com/office/officeart/2005/8/layout/vList5"/>
    <dgm:cxn modelId="{26EF6239-C39B-4244-91BE-C493853D5F2B}" type="presParOf" srcId="{03630938-732B-46A1-83C8-AE9508652623}" destId="{A553C10A-F2A8-4639-8CCC-D693C9564265}" srcOrd="0" destOrd="0" presId="urn:microsoft.com/office/officeart/2005/8/layout/vList5"/>
    <dgm:cxn modelId="{F07F0FE8-DE9A-4097-8F6B-082077642CC7}" type="presParOf" srcId="{A553C10A-F2A8-4639-8CCC-D693C9564265}" destId="{5A7A2FD6-0310-4396-AB34-EDEC5858F5AB}" srcOrd="0" destOrd="0" presId="urn:microsoft.com/office/officeart/2005/8/layout/vList5"/>
    <dgm:cxn modelId="{9170D794-30E9-4B87-8EB5-2054ADEAB4E7}" type="presParOf" srcId="{03630938-732B-46A1-83C8-AE9508652623}" destId="{745AB0BA-1938-46D4-B356-82826F007735}" srcOrd="1" destOrd="0" presId="urn:microsoft.com/office/officeart/2005/8/layout/vList5"/>
    <dgm:cxn modelId="{D2025AB1-7B09-4E80-87DE-A999805AF8FD}" type="presParOf" srcId="{03630938-732B-46A1-83C8-AE9508652623}" destId="{EFC53221-9E6C-43B2-8935-0847A2490D4B}" srcOrd="2" destOrd="0" presId="urn:microsoft.com/office/officeart/2005/8/layout/vList5"/>
    <dgm:cxn modelId="{72314019-D89A-47EE-98A7-B932D55D73F8}" type="presParOf" srcId="{EFC53221-9E6C-43B2-8935-0847A2490D4B}" destId="{B3CBD5B9-B2B5-46B1-A99A-FC19F1F1A5F1}" srcOrd="0" destOrd="0" presId="urn:microsoft.com/office/officeart/2005/8/layout/vList5"/>
    <dgm:cxn modelId="{4191AE33-5629-4E4F-82F8-4BC6B1575D91}" type="presParOf" srcId="{03630938-732B-46A1-83C8-AE9508652623}" destId="{80FB3938-7BEF-4B48-B954-E474997336AE}" srcOrd="3" destOrd="0" presId="urn:microsoft.com/office/officeart/2005/8/layout/vList5"/>
    <dgm:cxn modelId="{0C394250-4718-428D-A728-2F892A3F1B3E}" type="presParOf" srcId="{03630938-732B-46A1-83C8-AE9508652623}" destId="{E8ECF95A-666B-4568-B004-3F1703ED7B10}" srcOrd="4" destOrd="0" presId="urn:microsoft.com/office/officeart/2005/8/layout/vList5"/>
    <dgm:cxn modelId="{DF817EAB-B2C3-4342-8C52-3241DF1D4C3A}" type="presParOf" srcId="{E8ECF95A-666B-4568-B004-3F1703ED7B10}" destId="{988CFA3B-453C-4008-A0B5-4B38EA5FB5BF}" srcOrd="0" destOrd="0" presId="urn:microsoft.com/office/officeart/2005/8/layout/vList5"/>
    <dgm:cxn modelId="{07D1C5A7-E355-40FF-BF32-1D4F977984F9}" type="presParOf" srcId="{03630938-732B-46A1-83C8-AE9508652623}" destId="{FF23F14A-156B-411E-AD43-8000D2E01519}" srcOrd="5" destOrd="0" presId="urn:microsoft.com/office/officeart/2005/8/layout/vList5"/>
    <dgm:cxn modelId="{37738B70-4B73-4A97-87E6-0C40B429FA09}" type="presParOf" srcId="{03630938-732B-46A1-83C8-AE9508652623}" destId="{6E9332D9-F228-4414-A155-0876241FC5A8}" srcOrd="6" destOrd="0" presId="urn:microsoft.com/office/officeart/2005/8/layout/vList5"/>
    <dgm:cxn modelId="{A523BF70-6A85-4A10-8A12-F9CB79D7EC88}" type="presParOf" srcId="{6E9332D9-F228-4414-A155-0876241FC5A8}" destId="{0100A57D-3183-4081-B8B0-66DE9D50B7F3}" srcOrd="0" destOrd="0" presId="urn:microsoft.com/office/officeart/2005/8/layout/vList5"/>
    <dgm:cxn modelId="{1FE20888-5CA1-430F-A3F7-4E30784B6792}" type="presParOf" srcId="{03630938-732B-46A1-83C8-AE9508652623}" destId="{465C06F6-61E9-4CF5-A195-0DB1B6825050}" srcOrd="7" destOrd="0" presId="urn:microsoft.com/office/officeart/2005/8/layout/vList5"/>
    <dgm:cxn modelId="{77FEC43B-4381-4309-BFAB-B155D335668E}" type="presParOf" srcId="{03630938-732B-46A1-83C8-AE9508652623}" destId="{845A32E2-6375-447B-B3E7-E41B9EAF93EA}" srcOrd="8" destOrd="0" presId="urn:microsoft.com/office/officeart/2005/8/layout/vList5"/>
    <dgm:cxn modelId="{127BC83D-CD10-4C31-A595-1D29CE3D6038}" type="presParOf" srcId="{845A32E2-6375-447B-B3E7-E41B9EAF93EA}" destId="{253A33F8-707A-4B53-92B0-AE3EB3A1A21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923949-783D-484D-932E-CC94F7687AEC}">
      <dgm:prSet/>
      <dgm:spPr/>
      <dgm:t>
        <a:bodyPr/>
        <a:lstStyle/>
        <a:p>
          <a:r>
            <a:rPr lang="en-US" dirty="0">
              <a:latin typeface="Calibri" panose="020F0502020204030204"/>
            </a:rPr>
            <a:t>Housekeeping</a:t>
          </a:r>
          <a:endParaRPr lang="en-US" dirty="0"/>
        </a:p>
      </dgm:t>
    </dgm:pt>
    <dgm:pt modelId="{B73F6348-B38B-4D43-BEB5-CF031DE1C9DB}" type="parTrans" cxnId="{50547EC1-54B1-4E27-AD02-E145B79F3A0B}">
      <dgm:prSet/>
      <dgm:spPr/>
      <dgm:t>
        <a:bodyPr/>
        <a:lstStyle/>
        <a:p>
          <a:endParaRPr lang="en-US"/>
        </a:p>
      </dgm:t>
    </dgm:pt>
    <dgm:pt modelId="{5FCBC79E-D5E3-4E84-9DFB-8C5E7D3C881D}" type="sibTrans" cxnId="{50547EC1-54B1-4E27-AD02-E145B79F3A0B}">
      <dgm:prSet/>
      <dgm:spPr/>
      <dgm:t>
        <a:bodyPr/>
        <a:lstStyle/>
        <a:p>
          <a:endParaRPr lang="en-US"/>
        </a:p>
      </dgm:t>
    </dgm:pt>
    <dgm:pt modelId="{195721B7-1D21-478A-893E-2A516DAC3E76}">
      <dgm:prSet/>
      <dgm:spPr/>
      <dgm:t>
        <a:bodyPr/>
        <a:lstStyle/>
        <a:p>
          <a:pPr rtl="0"/>
          <a:r>
            <a:rPr lang="en-US" dirty="0">
              <a:latin typeface="Calibri" panose="020F0502020204030204"/>
            </a:rPr>
            <a:t>What to expect</a:t>
          </a:r>
          <a:endParaRPr lang="en-US" dirty="0"/>
        </a:p>
      </dgm:t>
    </dgm:pt>
    <dgm:pt modelId="{83762B6C-34F1-4EAE-8C1F-CA03F05F6028}" type="parTrans" cxnId="{D5127712-8FDA-40A2-AC35-225AEB666913}">
      <dgm:prSet/>
      <dgm:spPr/>
      <dgm:t>
        <a:bodyPr/>
        <a:lstStyle/>
        <a:p>
          <a:endParaRPr lang="en-US"/>
        </a:p>
      </dgm:t>
    </dgm:pt>
    <dgm:pt modelId="{2C8529AB-89EC-43CE-9FED-BF95ED9F0C90}" type="sibTrans" cxnId="{D5127712-8FDA-40A2-AC35-225AEB666913}">
      <dgm:prSet/>
      <dgm:spPr/>
      <dgm:t>
        <a:bodyPr/>
        <a:lstStyle/>
        <a:p>
          <a:endParaRPr lang="en-US"/>
        </a:p>
      </dgm:t>
    </dgm:pt>
    <dgm:pt modelId="{3891E975-C2E7-47DC-817B-ABD88419D185}">
      <dgm:prSet phldr="0"/>
      <dgm:spPr/>
      <dgm:t>
        <a:bodyPr/>
        <a:lstStyle/>
        <a:p>
          <a:pPr rtl="0"/>
          <a:r>
            <a:rPr lang="en-US" dirty="0" err="1">
              <a:latin typeface="Calibri" panose="020F0502020204030204"/>
            </a:rPr>
            <a:t>MyProgress</a:t>
          </a:r>
          <a:r>
            <a:rPr lang="en-US" dirty="0">
              <a:latin typeface="Calibri" panose="020F0502020204030204"/>
            </a:rPr>
            <a:t>- </a:t>
          </a:r>
          <a:r>
            <a:rPr lang="en-US" dirty="0" err="1">
              <a:latin typeface="Calibri" panose="020F0502020204030204"/>
            </a:rPr>
            <a:t>Assessement</a:t>
          </a:r>
          <a:endParaRPr lang="en-US" dirty="0"/>
        </a:p>
      </dgm:t>
    </dgm:pt>
    <dgm:pt modelId="{FC7DED0F-92F2-4208-94CC-B55CE7BC247B}" type="parTrans" cxnId="{5A505BDB-9FDC-4E3E-82AC-0C471A1C09B6}">
      <dgm:prSet/>
      <dgm:spPr/>
      <dgm:t>
        <a:bodyPr/>
        <a:lstStyle/>
        <a:p>
          <a:endParaRPr lang="en-US"/>
        </a:p>
      </dgm:t>
    </dgm:pt>
    <dgm:pt modelId="{0993DC71-8E78-4F58-BFDC-07FB5A6F7992}" type="sibTrans" cxnId="{5A505BDB-9FDC-4E3E-82AC-0C471A1C09B6}">
      <dgm:prSet/>
      <dgm:spPr/>
      <dgm:t>
        <a:bodyPr/>
        <a:lstStyle/>
        <a:p>
          <a:endParaRPr lang="en-US"/>
        </a:p>
      </dgm:t>
    </dgm:pt>
    <dgm:pt modelId="{F7AD574B-9C77-4AE4-9E29-73AAA952114C}">
      <dgm:prSet phldr="0"/>
      <dgm:spPr/>
      <dgm:t>
        <a:bodyPr/>
        <a:lstStyle/>
        <a:p>
          <a:pPr rtl="0"/>
          <a:r>
            <a:rPr lang="en-US" dirty="0">
              <a:latin typeface="Calibri" panose="020F0502020204030204"/>
            </a:rPr>
            <a:t>Myth busting the GP role</a:t>
          </a:r>
          <a:endParaRPr lang="en-US" dirty="0"/>
        </a:p>
      </dgm:t>
    </dgm:pt>
    <dgm:pt modelId="{4C2FAA2C-A02C-4336-A541-4BC4EFA52E0C}" type="parTrans" cxnId="{9FC7207E-01BA-433A-8CC7-479CCF7DB063}">
      <dgm:prSet/>
      <dgm:spPr/>
      <dgm:t>
        <a:bodyPr/>
        <a:lstStyle/>
        <a:p>
          <a:endParaRPr lang="en-GB"/>
        </a:p>
      </dgm:t>
    </dgm:pt>
    <dgm:pt modelId="{8119A49A-59A2-4DD6-AA6C-C9B55B451BEE}" type="sibTrans" cxnId="{9FC7207E-01BA-433A-8CC7-479CCF7DB063}">
      <dgm:prSet/>
      <dgm:spPr/>
      <dgm:t>
        <a:bodyPr/>
        <a:lstStyle/>
        <a:p>
          <a:endParaRPr lang="en-GB"/>
        </a:p>
      </dgm:t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  <dgm:pt modelId="{A553C10A-F2A8-4639-8CCC-D693C9564265}" type="pres">
      <dgm:prSet presAssocID="{43923949-783D-484D-932E-CC94F7687AEC}" presName="linNode" presStyleCnt="0"/>
      <dgm:spPr/>
    </dgm:pt>
    <dgm:pt modelId="{5A7A2FD6-0310-4396-AB34-EDEC5858F5AB}" type="pres">
      <dgm:prSet presAssocID="{43923949-783D-484D-932E-CC94F7687AE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745AB0BA-1938-46D4-B356-82826F007735}" type="pres">
      <dgm:prSet presAssocID="{5FCBC79E-D5E3-4E84-9DFB-8C5E7D3C881D}" presName="sp" presStyleCnt="0"/>
      <dgm:spPr/>
    </dgm:pt>
    <dgm:pt modelId="{EFC53221-9E6C-43B2-8935-0847A2490D4B}" type="pres">
      <dgm:prSet presAssocID="{195721B7-1D21-478A-893E-2A516DAC3E76}" presName="linNode" presStyleCnt="0"/>
      <dgm:spPr/>
    </dgm:pt>
    <dgm:pt modelId="{B3CBD5B9-B2B5-46B1-A99A-FC19F1F1A5F1}" type="pres">
      <dgm:prSet presAssocID="{195721B7-1D21-478A-893E-2A516DAC3E76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80FB3938-7BEF-4B48-B954-E474997336AE}" type="pres">
      <dgm:prSet presAssocID="{2C8529AB-89EC-43CE-9FED-BF95ED9F0C90}" presName="sp" presStyleCnt="0"/>
      <dgm:spPr/>
    </dgm:pt>
    <dgm:pt modelId="{E8ECF95A-666B-4568-B004-3F1703ED7B10}" type="pres">
      <dgm:prSet presAssocID="{3891E975-C2E7-47DC-817B-ABD88419D185}" presName="linNode" presStyleCnt="0"/>
      <dgm:spPr/>
    </dgm:pt>
    <dgm:pt modelId="{988CFA3B-453C-4008-A0B5-4B38EA5FB5BF}" type="pres">
      <dgm:prSet presAssocID="{3891E975-C2E7-47DC-817B-ABD88419D185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FF23F14A-156B-411E-AD43-8000D2E01519}" type="pres">
      <dgm:prSet presAssocID="{0993DC71-8E78-4F58-BFDC-07FB5A6F7992}" presName="sp" presStyleCnt="0"/>
      <dgm:spPr/>
    </dgm:pt>
    <dgm:pt modelId="{6E9332D9-F228-4414-A155-0876241FC5A8}" type="pres">
      <dgm:prSet presAssocID="{F7AD574B-9C77-4AE4-9E29-73AAA952114C}" presName="linNode" presStyleCnt="0"/>
      <dgm:spPr/>
    </dgm:pt>
    <dgm:pt modelId="{0100A57D-3183-4081-B8B0-66DE9D50B7F3}" type="pres">
      <dgm:prSet presAssocID="{F7AD574B-9C77-4AE4-9E29-73AAA952114C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D5127712-8FDA-40A2-AC35-225AEB666913}" srcId="{3DA15E6C-1988-4DD9-A835-4B25ABF9AA99}" destId="{195721B7-1D21-478A-893E-2A516DAC3E76}" srcOrd="1" destOrd="0" parTransId="{83762B6C-34F1-4EAE-8C1F-CA03F05F6028}" sibTransId="{2C8529AB-89EC-43CE-9FED-BF95ED9F0C90}"/>
    <dgm:cxn modelId="{D215181B-EFD3-412E-A2FE-0D67184DDCD6}" type="presOf" srcId="{195721B7-1D21-478A-893E-2A516DAC3E76}" destId="{B3CBD5B9-B2B5-46B1-A99A-FC19F1F1A5F1}" srcOrd="0" destOrd="0" presId="urn:microsoft.com/office/officeart/2005/8/layout/vList5"/>
    <dgm:cxn modelId="{DA0E0367-ACC7-475C-865D-A0E0D99C9C26}" type="presOf" srcId="{3DA15E6C-1988-4DD9-A835-4B25ABF9AA99}" destId="{03630938-732B-46A1-83C8-AE9508652623}" srcOrd="0" destOrd="0" presId="urn:microsoft.com/office/officeart/2005/8/layout/vList5"/>
    <dgm:cxn modelId="{DC644575-A520-4208-84BF-014167ECABBF}" type="presOf" srcId="{3891E975-C2E7-47DC-817B-ABD88419D185}" destId="{988CFA3B-453C-4008-A0B5-4B38EA5FB5BF}" srcOrd="0" destOrd="0" presId="urn:microsoft.com/office/officeart/2005/8/layout/vList5"/>
    <dgm:cxn modelId="{E39E5D77-7419-481F-B6CA-3420BC38B4BE}" type="presOf" srcId="{F7AD574B-9C77-4AE4-9E29-73AAA952114C}" destId="{0100A57D-3183-4081-B8B0-66DE9D50B7F3}" srcOrd="0" destOrd="0" presId="urn:microsoft.com/office/officeart/2005/8/layout/vList5"/>
    <dgm:cxn modelId="{9FC7207E-01BA-433A-8CC7-479CCF7DB063}" srcId="{3DA15E6C-1988-4DD9-A835-4B25ABF9AA99}" destId="{F7AD574B-9C77-4AE4-9E29-73AAA952114C}" srcOrd="3" destOrd="0" parTransId="{4C2FAA2C-A02C-4336-A541-4BC4EFA52E0C}" sibTransId="{8119A49A-59A2-4DD6-AA6C-C9B55B451BEE}"/>
    <dgm:cxn modelId="{50547EC1-54B1-4E27-AD02-E145B79F3A0B}" srcId="{3DA15E6C-1988-4DD9-A835-4B25ABF9AA99}" destId="{43923949-783D-484D-932E-CC94F7687AEC}" srcOrd="0" destOrd="0" parTransId="{B73F6348-B38B-4D43-BEB5-CF031DE1C9DB}" sibTransId="{5FCBC79E-D5E3-4E84-9DFB-8C5E7D3C881D}"/>
    <dgm:cxn modelId="{5A505BDB-9FDC-4E3E-82AC-0C471A1C09B6}" srcId="{3DA15E6C-1988-4DD9-A835-4B25ABF9AA99}" destId="{3891E975-C2E7-47DC-817B-ABD88419D185}" srcOrd="2" destOrd="0" parTransId="{FC7DED0F-92F2-4208-94CC-B55CE7BC247B}" sibTransId="{0993DC71-8E78-4F58-BFDC-07FB5A6F7992}"/>
    <dgm:cxn modelId="{67DCF5DB-73DD-4257-A4CA-F4734D492B29}" type="presOf" srcId="{43923949-783D-484D-932E-CC94F7687AEC}" destId="{5A7A2FD6-0310-4396-AB34-EDEC5858F5AB}" srcOrd="0" destOrd="0" presId="urn:microsoft.com/office/officeart/2005/8/layout/vList5"/>
    <dgm:cxn modelId="{F0CE147D-87BC-443F-86E2-7E6C1AA4BFED}" type="presParOf" srcId="{03630938-732B-46A1-83C8-AE9508652623}" destId="{A553C10A-F2A8-4639-8CCC-D693C9564265}" srcOrd="0" destOrd="0" presId="urn:microsoft.com/office/officeart/2005/8/layout/vList5"/>
    <dgm:cxn modelId="{EEDDED98-A85A-46E0-B2AD-B9B411C68FC9}" type="presParOf" srcId="{A553C10A-F2A8-4639-8CCC-D693C9564265}" destId="{5A7A2FD6-0310-4396-AB34-EDEC5858F5AB}" srcOrd="0" destOrd="0" presId="urn:microsoft.com/office/officeart/2005/8/layout/vList5"/>
    <dgm:cxn modelId="{545B09B8-F68F-4F86-8821-19C62CA423E3}" type="presParOf" srcId="{03630938-732B-46A1-83C8-AE9508652623}" destId="{745AB0BA-1938-46D4-B356-82826F007735}" srcOrd="1" destOrd="0" presId="urn:microsoft.com/office/officeart/2005/8/layout/vList5"/>
    <dgm:cxn modelId="{F6023FE1-9566-4A7B-AC36-6615CD834C35}" type="presParOf" srcId="{03630938-732B-46A1-83C8-AE9508652623}" destId="{EFC53221-9E6C-43B2-8935-0847A2490D4B}" srcOrd="2" destOrd="0" presId="urn:microsoft.com/office/officeart/2005/8/layout/vList5"/>
    <dgm:cxn modelId="{0C318879-D67E-4A7F-B3DB-E1629B9171F2}" type="presParOf" srcId="{EFC53221-9E6C-43B2-8935-0847A2490D4B}" destId="{B3CBD5B9-B2B5-46B1-A99A-FC19F1F1A5F1}" srcOrd="0" destOrd="0" presId="urn:microsoft.com/office/officeart/2005/8/layout/vList5"/>
    <dgm:cxn modelId="{FA116CD5-07CC-427C-8C64-1E6208C12DE9}" type="presParOf" srcId="{03630938-732B-46A1-83C8-AE9508652623}" destId="{80FB3938-7BEF-4B48-B954-E474997336AE}" srcOrd="3" destOrd="0" presId="urn:microsoft.com/office/officeart/2005/8/layout/vList5"/>
    <dgm:cxn modelId="{1E7AC1E0-27B5-45F8-88A6-12BACC8AFC6D}" type="presParOf" srcId="{03630938-732B-46A1-83C8-AE9508652623}" destId="{E8ECF95A-666B-4568-B004-3F1703ED7B10}" srcOrd="4" destOrd="0" presId="urn:microsoft.com/office/officeart/2005/8/layout/vList5"/>
    <dgm:cxn modelId="{44377F44-EE14-4C82-BFB5-1777D8C14AA2}" type="presParOf" srcId="{E8ECF95A-666B-4568-B004-3F1703ED7B10}" destId="{988CFA3B-453C-4008-A0B5-4B38EA5FB5BF}" srcOrd="0" destOrd="0" presId="urn:microsoft.com/office/officeart/2005/8/layout/vList5"/>
    <dgm:cxn modelId="{4CDD8565-564E-4CAD-98F7-8D88ED804E75}" type="presParOf" srcId="{03630938-732B-46A1-83C8-AE9508652623}" destId="{FF23F14A-156B-411E-AD43-8000D2E01519}" srcOrd="5" destOrd="0" presId="urn:microsoft.com/office/officeart/2005/8/layout/vList5"/>
    <dgm:cxn modelId="{07792D5B-2B0B-4730-ABB6-3BFF660D4D3D}" type="presParOf" srcId="{03630938-732B-46A1-83C8-AE9508652623}" destId="{6E9332D9-F228-4414-A155-0876241FC5A8}" srcOrd="6" destOrd="0" presId="urn:microsoft.com/office/officeart/2005/8/layout/vList5"/>
    <dgm:cxn modelId="{FF0CAD3D-5008-47F6-BCFF-FEF812431634}" type="presParOf" srcId="{6E9332D9-F228-4414-A155-0876241FC5A8}" destId="{0100A57D-3183-4081-B8B0-66DE9D50B7F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DA0E0367-ACC7-475C-865D-A0E0D99C9C26}" type="presOf" srcId="{3DA15E6C-1988-4DD9-A835-4B25ABF9AA99}" destId="{03630938-732B-46A1-83C8-AE95086526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DA15E6C-1988-4DD9-A835-4B25ABF9AA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3923949-783D-484D-932E-CC94F7687A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Time to be there</a:t>
          </a:r>
        </a:p>
      </dgm:t>
    </dgm:pt>
    <dgm:pt modelId="{B73F6348-B38B-4D43-BEB5-CF031DE1C9DB}" type="parTrans" cxnId="{50547EC1-54B1-4E27-AD02-E145B79F3A0B}">
      <dgm:prSet/>
      <dgm:spPr/>
      <dgm:t>
        <a:bodyPr/>
        <a:lstStyle/>
        <a:p>
          <a:endParaRPr lang="en-US"/>
        </a:p>
      </dgm:t>
    </dgm:pt>
    <dgm:pt modelId="{5FCBC79E-D5E3-4E84-9DFB-8C5E7D3C881D}" type="sibTrans" cxnId="{50547EC1-54B1-4E27-AD02-E145B79F3A0B}">
      <dgm:prSet/>
      <dgm:spPr/>
      <dgm:t>
        <a:bodyPr/>
        <a:lstStyle/>
        <a:p>
          <a:endParaRPr lang="en-US"/>
        </a:p>
      </dgm:t>
    </dgm:pt>
    <dgm:pt modelId="{195721B7-1D21-478A-893E-2A516DAC3E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Practice location</a:t>
          </a:r>
        </a:p>
      </dgm:t>
    </dgm:pt>
    <dgm:pt modelId="{83762B6C-34F1-4EAE-8C1F-CA03F05F6028}" type="parTrans" cxnId="{D5127712-8FDA-40A2-AC35-225AEB666913}">
      <dgm:prSet/>
      <dgm:spPr/>
      <dgm:t>
        <a:bodyPr/>
        <a:lstStyle/>
        <a:p>
          <a:endParaRPr lang="en-US"/>
        </a:p>
      </dgm:t>
    </dgm:pt>
    <dgm:pt modelId="{2C8529AB-89EC-43CE-9FED-BF95ED9F0C90}" type="sibTrans" cxnId="{D5127712-8FDA-40A2-AC35-225AEB666913}">
      <dgm:prSet/>
      <dgm:spPr/>
      <dgm:t>
        <a:bodyPr/>
        <a:lstStyle/>
        <a:p>
          <a:endParaRPr lang="en-US"/>
        </a:p>
      </dgm:t>
    </dgm:pt>
    <dgm:pt modelId="{3891E975-C2E7-47DC-817B-ABD88419D185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/>
            <a:t>Parking,</a:t>
          </a:r>
          <a:r>
            <a:rPr lang="en-US" dirty="0">
              <a:latin typeface="Calibri" panose="020F0502020204030204"/>
            </a:rPr>
            <a:t> </a:t>
          </a:r>
          <a:r>
            <a:rPr lang="en-US" dirty="0"/>
            <a:t>bus,</a:t>
          </a:r>
          <a:r>
            <a:rPr lang="en-US" dirty="0">
              <a:latin typeface="Calibri" panose="020F0502020204030204"/>
            </a:rPr>
            <a:t> </a:t>
          </a:r>
          <a:r>
            <a:rPr lang="en-US" dirty="0"/>
            <a:t>train</a:t>
          </a:r>
        </a:p>
      </dgm:t>
    </dgm:pt>
    <dgm:pt modelId="{FC7DED0F-92F2-4208-94CC-B55CE7BC247B}" type="parTrans" cxnId="{5A505BDB-9FDC-4E3E-82AC-0C471A1C09B6}">
      <dgm:prSet/>
      <dgm:spPr/>
      <dgm:t>
        <a:bodyPr/>
        <a:lstStyle/>
        <a:p>
          <a:endParaRPr lang="en-US"/>
        </a:p>
      </dgm:t>
    </dgm:pt>
    <dgm:pt modelId="{0993DC71-8E78-4F58-BFDC-07FB5A6F7992}" type="sibTrans" cxnId="{5A505BDB-9FDC-4E3E-82AC-0C471A1C09B6}">
      <dgm:prSet/>
      <dgm:spPr/>
      <dgm:t>
        <a:bodyPr/>
        <a:lstStyle/>
        <a:p>
          <a:endParaRPr lang="en-US"/>
        </a:p>
      </dgm:t>
    </dgm:pt>
    <dgm:pt modelId="{F7AD574B-9C77-4AE4-9E29-73AAA95211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Who to meet</a:t>
          </a:r>
          <a:r>
            <a:rPr lang="en-US" dirty="0">
              <a:latin typeface="Calibri" panose="020F0502020204030204"/>
            </a:rPr>
            <a:t>?</a:t>
          </a:r>
          <a:endParaRPr lang="en-US" dirty="0"/>
        </a:p>
      </dgm:t>
    </dgm:pt>
    <dgm:pt modelId="{4C2FAA2C-A02C-4336-A541-4BC4EFA52E0C}" type="parTrans" cxnId="{9FC7207E-01BA-433A-8CC7-479CCF7DB063}">
      <dgm:prSet/>
      <dgm:spPr/>
      <dgm:t>
        <a:bodyPr/>
        <a:lstStyle/>
        <a:p>
          <a:endParaRPr lang="en-GB"/>
        </a:p>
      </dgm:t>
    </dgm:pt>
    <dgm:pt modelId="{8119A49A-59A2-4DD6-AA6C-C9B55B451BEE}" type="sibTrans" cxnId="{9FC7207E-01BA-433A-8CC7-479CCF7DB063}">
      <dgm:prSet/>
      <dgm:spPr/>
      <dgm:t>
        <a:bodyPr/>
        <a:lstStyle/>
        <a:p>
          <a:endParaRPr lang="en-GB"/>
        </a:p>
      </dgm:t>
    </dgm:pt>
    <dgm:pt modelId="{03630938-732B-46A1-83C8-AE9508652623}" type="pres">
      <dgm:prSet presAssocID="{3DA15E6C-1988-4DD9-A835-4B25ABF9AA99}" presName="Name0" presStyleCnt="0">
        <dgm:presLayoutVars>
          <dgm:dir/>
          <dgm:animLvl val="lvl"/>
          <dgm:resizeHandles val="exact"/>
        </dgm:presLayoutVars>
      </dgm:prSet>
      <dgm:spPr/>
    </dgm:pt>
    <dgm:pt modelId="{A553C10A-F2A8-4639-8CCC-D693C9564265}" type="pres">
      <dgm:prSet presAssocID="{43923949-783D-484D-932E-CC94F7687AEC}" presName="linNode" presStyleCnt="0"/>
      <dgm:spPr/>
    </dgm:pt>
    <dgm:pt modelId="{5A7A2FD6-0310-4396-AB34-EDEC5858F5AB}" type="pres">
      <dgm:prSet presAssocID="{43923949-783D-484D-932E-CC94F7687AEC}" presName="parentText" presStyleLbl="node1" presStyleIdx="0" presStyleCnt="4" custScaleX="107938" custLinFactY="111268" custLinFactNeighborX="-4026" custLinFactNeighborY="200000">
        <dgm:presLayoutVars>
          <dgm:chMax val="1"/>
          <dgm:bulletEnabled val="1"/>
        </dgm:presLayoutVars>
      </dgm:prSet>
      <dgm:spPr/>
    </dgm:pt>
    <dgm:pt modelId="{745AB0BA-1938-46D4-B356-82826F007735}" type="pres">
      <dgm:prSet presAssocID="{5FCBC79E-D5E3-4E84-9DFB-8C5E7D3C881D}" presName="sp" presStyleCnt="0"/>
      <dgm:spPr/>
    </dgm:pt>
    <dgm:pt modelId="{EFC53221-9E6C-43B2-8935-0847A2490D4B}" type="pres">
      <dgm:prSet presAssocID="{195721B7-1D21-478A-893E-2A516DAC3E76}" presName="linNode" presStyleCnt="0"/>
      <dgm:spPr/>
    </dgm:pt>
    <dgm:pt modelId="{B3CBD5B9-B2B5-46B1-A99A-FC19F1F1A5F1}" type="pres">
      <dgm:prSet presAssocID="{195721B7-1D21-478A-893E-2A516DAC3E76}" presName="parentText" presStyleLbl="node1" presStyleIdx="1" presStyleCnt="4" custScaleX="102992" custLinFactNeighborX="-1553" custLinFactNeighborY="5094">
        <dgm:presLayoutVars>
          <dgm:chMax val="1"/>
          <dgm:bulletEnabled val="1"/>
        </dgm:presLayoutVars>
      </dgm:prSet>
      <dgm:spPr/>
    </dgm:pt>
    <dgm:pt modelId="{80FB3938-7BEF-4B48-B954-E474997336AE}" type="pres">
      <dgm:prSet presAssocID="{2C8529AB-89EC-43CE-9FED-BF95ED9F0C90}" presName="sp" presStyleCnt="0"/>
      <dgm:spPr/>
    </dgm:pt>
    <dgm:pt modelId="{E8ECF95A-666B-4568-B004-3F1703ED7B10}" type="pres">
      <dgm:prSet presAssocID="{3891E975-C2E7-47DC-817B-ABD88419D185}" presName="linNode" presStyleCnt="0"/>
      <dgm:spPr/>
    </dgm:pt>
    <dgm:pt modelId="{988CFA3B-453C-4008-A0B5-4B38EA5FB5BF}" type="pres">
      <dgm:prSet presAssocID="{3891E975-C2E7-47DC-817B-ABD88419D185}" presName="parentText" presStyleLbl="node1" presStyleIdx="2" presStyleCnt="4" custScaleX="105263" custLinFactNeighborX="-2688" custLinFactNeighborY="2044">
        <dgm:presLayoutVars>
          <dgm:chMax val="1"/>
          <dgm:bulletEnabled val="1"/>
        </dgm:presLayoutVars>
      </dgm:prSet>
      <dgm:spPr/>
    </dgm:pt>
    <dgm:pt modelId="{FF23F14A-156B-411E-AD43-8000D2E01519}" type="pres">
      <dgm:prSet presAssocID="{0993DC71-8E78-4F58-BFDC-07FB5A6F7992}" presName="sp" presStyleCnt="0"/>
      <dgm:spPr/>
    </dgm:pt>
    <dgm:pt modelId="{6E9332D9-F228-4414-A155-0876241FC5A8}" type="pres">
      <dgm:prSet presAssocID="{F7AD574B-9C77-4AE4-9E29-73AAA952114C}" presName="linNode" presStyleCnt="0"/>
      <dgm:spPr/>
    </dgm:pt>
    <dgm:pt modelId="{0100A57D-3183-4081-B8B0-66DE9D50B7F3}" type="pres">
      <dgm:prSet presAssocID="{F7AD574B-9C77-4AE4-9E29-73AAA952114C}" presName="parentText" presStyleLbl="node1" presStyleIdx="3" presStyleCnt="4" custScaleX="103759" custLinFactY="-104906" custLinFactNeighborX="-1936" custLinFactNeighborY="-200000">
        <dgm:presLayoutVars>
          <dgm:chMax val="1"/>
          <dgm:bulletEnabled val="1"/>
        </dgm:presLayoutVars>
      </dgm:prSet>
      <dgm:spPr/>
    </dgm:pt>
  </dgm:ptLst>
  <dgm:cxnLst>
    <dgm:cxn modelId="{FAAC000F-B5C3-408A-AC6D-AE5761FF3094}" type="presOf" srcId="{3DA15E6C-1988-4DD9-A835-4B25ABF9AA99}" destId="{03630938-732B-46A1-83C8-AE9508652623}" srcOrd="0" destOrd="0" presId="urn:microsoft.com/office/officeart/2005/8/layout/vList5"/>
    <dgm:cxn modelId="{D5127712-8FDA-40A2-AC35-225AEB666913}" srcId="{3DA15E6C-1988-4DD9-A835-4B25ABF9AA99}" destId="{195721B7-1D21-478A-893E-2A516DAC3E76}" srcOrd="1" destOrd="0" parTransId="{83762B6C-34F1-4EAE-8C1F-CA03F05F6028}" sibTransId="{2C8529AB-89EC-43CE-9FED-BF95ED9F0C90}"/>
    <dgm:cxn modelId="{FF19B525-1D3D-4343-831B-AEA26CB20485}" type="presOf" srcId="{F7AD574B-9C77-4AE4-9E29-73AAA952114C}" destId="{0100A57D-3183-4081-B8B0-66DE9D50B7F3}" srcOrd="0" destOrd="0" presId="urn:microsoft.com/office/officeart/2005/8/layout/vList5"/>
    <dgm:cxn modelId="{4CD2986D-6E11-478E-B66C-519E3E8E4294}" type="presOf" srcId="{3891E975-C2E7-47DC-817B-ABD88419D185}" destId="{988CFA3B-453C-4008-A0B5-4B38EA5FB5BF}" srcOrd="0" destOrd="0" presId="urn:microsoft.com/office/officeart/2005/8/layout/vList5"/>
    <dgm:cxn modelId="{4A83A374-0AA6-466E-AA59-40FAAF837749}" type="presOf" srcId="{43923949-783D-484D-932E-CC94F7687AEC}" destId="{5A7A2FD6-0310-4396-AB34-EDEC5858F5AB}" srcOrd="0" destOrd="0" presId="urn:microsoft.com/office/officeart/2005/8/layout/vList5"/>
    <dgm:cxn modelId="{9FC7207E-01BA-433A-8CC7-479CCF7DB063}" srcId="{3DA15E6C-1988-4DD9-A835-4B25ABF9AA99}" destId="{F7AD574B-9C77-4AE4-9E29-73AAA952114C}" srcOrd="3" destOrd="0" parTransId="{4C2FAA2C-A02C-4336-A541-4BC4EFA52E0C}" sibTransId="{8119A49A-59A2-4DD6-AA6C-C9B55B451BEE}"/>
    <dgm:cxn modelId="{62D5B7BA-0652-4475-8D28-17F465E5BA6A}" type="presOf" srcId="{195721B7-1D21-478A-893E-2A516DAC3E76}" destId="{B3CBD5B9-B2B5-46B1-A99A-FC19F1F1A5F1}" srcOrd="0" destOrd="0" presId="urn:microsoft.com/office/officeart/2005/8/layout/vList5"/>
    <dgm:cxn modelId="{50547EC1-54B1-4E27-AD02-E145B79F3A0B}" srcId="{3DA15E6C-1988-4DD9-A835-4B25ABF9AA99}" destId="{43923949-783D-484D-932E-CC94F7687AEC}" srcOrd="0" destOrd="0" parTransId="{B73F6348-B38B-4D43-BEB5-CF031DE1C9DB}" sibTransId="{5FCBC79E-D5E3-4E84-9DFB-8C5E7D3C881D}"/>
    <dgm:cxn modelId="{5A505BDB-9FDC-4E3E-82AC-0C471A1C09B6}" srcId="{3DA15E6C-1988-4DD9-A835-4B25ABF9AA99}" destId="{3891E975-C2E7-47DC-817B-ABD88419D185}" srcOrd="2" destOrd="0" parTransId="{FC7DED0F-92F2-4208-94CC-B55CE7BC247B}" sibTransId="{0993DC71-8E78-4F58-BFDC-07FB5A6F7992}"/>
    <dgm:cxn modelId="{2BC7EF97-75CA-48CE-9628-4505176DDD16}" type="presParOf" srcId="{03630938-732B-46A1-83C8-AE9508652623}" destId="{A553C10A-F2A8-4639-8CCC-D693C9564265}" srcOrd="0" destOrd="0" presId="urn:microsoft.com/office/officeart/2005/8/layout/vList5"/>
    <dgm:cxn modelId="{24497B97-FCA9-43B2-B0B5-6C1BBBB05149}" type="presParOf" srcId="{A553C10A-F2A8-4639-8CCC-D693C9564265}" destId="{5A7A2FD6-0310-4396-AB34-EDEC5858F5AB}" srcOrd="0" destOrd="0" presId="urn:microsoft.com/office/officeart/2005/8/layout/vList5"/>
    <dgm:cxn modelId="{23188360-4052-4761-BA88-EE80975085F7}" type="presParOf" srcId="{03630938-732B-46A1-83C8-AE9508652623}" destId="{745AB0BA-1938-46D4-B356-82826F007735}" srcOrd="1" destOrd="0" presId="urn:microsoft.com/office/officeart/2005/8/layout/vList5"/>
    <dgm:cxn modelId="{C7ADFEDA-ED6A-4D05-B78C-69E07D30E9D0}" type="presParOf" srcId="{03630938-732B-46A1-83C8-AE9508652623}" destId="{EFC53221-9E6C-43B2-8935-0847A2490D4B}" srcOrd="2" destOrd="0" presId="urn:microsoft.com/office/officeart/2005/8/layout/vList5"/>
    <dgm:cxn modelId="{1500637D-13E8-4B6B-AFEC-4D4973D5933F}" type="presParOf" srcId="{EFC53221-9E6C-43B2-8935-0847A2490D4B}" destId="{B3CBD5B9-B2B5-46B1-A99A-FC19F1F1A5F1}" srcOrd="0" destOrd="0" presId="urn:microsoft.com/office/officeart/2005/8/layout/vList5"/>
    <dgm:cxn modelId="{54656F30-73A8-44E2-A116-A3310FB9C420}" type="presParOf" srcId="{03630938-732B-46A1-83C8-AE9508652623}" destId="{80FB3938-7BEF-4B48-B954-E474997336AE}" srcOrd="3" destOrd="0" presId="urn:microsoft.com/office/officeart/2005/8/layout/vList5"/>
    <dgm:cxn modelId="{DD57D685-5950-458D-A040-5BECF0179AFE}" type="presParOf" srcId="{03630938-732B-46A1-83C8-AE9508652623}" destId="{E8ECF95A-666B-4568-B004-3F1703ED7B10}" srcOrd="4" destOrd="0" presId="urn:microsoft.com/office/officeart/2005/8/layout/vList5"/>
    <dgm:cxn modelId="{4E27F97D-A117-4B3C-84C5-12899E57F754}" type="presParOf" srcId="{E8ECF95A-666B-4568-B004-3F1703ED7B10}" destId="{988CFA3B-453C-4008-A0B5-4B38EA5FB5BF}" srcOrd="0" destOrd="0" presId="urn:microsoft.com/office/officeart/2005/8/layout/vList5"/>
    <dgm:cxn modelId="{C0EB3C5A-B117-491C-992C-BBF757260803}" type="presParOf" srcId="{03630938-732B-46A1-83C8-AE9508652623}" destId="{FF23F14A-156B-411E-AD43-8000D2E01519}" srcOrd="5" destOrd="0" presId="urn:microsoft.com/office/officeart/2005/8/layout/vList5"/>
    <dgm:cxn modelId="{A265FF2D-47BE-4BF5-8344-88DBAFCC82C0}" type="presParOf" srcId="{03630938-732B-46A1-83C8-AE9508652623}" destId="{6E9332D9-F228-4414-A155-0876241FC5A8}" srcOrd="6" destOrd="0" presId="urn:microsoft.com/office/officeart/2005/8/layout/vList5"/>
    <dgm:cxn modelId="{7312C526-96F0-4826-919C-5347096F01B0}" type="presParOf" srcId="{6E9332D9-F228-4414-A155-0876241FC5A8}" destId="{0100A57D-3183-4081-B8B0-66DE9D50B7F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7BF7C4-C66C-4452-B539-CD0300C38D83}">
      <dsp:nvSpPr>
        <dsp:cNvPr id="0" name=""/>
        <dsp:cNvSpPr/>
      </dsp:nvSpPr>
      <dsp:spPr>
        <a:xfrm>
          <a:off x="0" y="2285"/>
          <a:ext cx="10395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56A7C-7ADB-4DC3-BE25-929B0C81BC63}">
      <dsp:nvSpPr>
        <dsp:cNvPr id="0" name=""/>
        <dsp:cNvSpPr/>
      </dsp:nvSpPr>
      <dsp:spPr>
        <a:xfrm>
          <a:off x="0" y="2285"/>
          <a:ext cx="10395480" cy="77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alibri" panose="020F0502020204030204"/>
            </a:rPr>
            <a:t>Complete the MS </a:t>
          </a:r>
          <a:r>
            <a:rPr lang="en-US" sz="3600" kern="1200">
              <a:latin typeface="Calibri" panose="020F0502020204030204"/>
            </a:rPr>
            <a:t>form  </a:t>
          </a:r>
          <a:r>
            <a:rPr lang="en-US" sz="3600" kern="1200">
              <a:latin typeface="Calibri" panose="020F0502020204030204"/>
              <a:hlinkClick xmlns:r="http://schemas.openxmlformats.org/officeDocument/2006/relationships" r:id="rId1"/>
            </a:rPr>
            <a:t>Click to claim attendance</a:t>
          </a:r>
          <a:endParaRPr lang="en-US" sz="3600" kern="1200" dirty="0">
            <a:latin typeface="Calibri" panose="020F0502020204030204"/>
          </a:endParaRPr>
        </a:p>
      </dsp:txBody>
      <dsp:txXfrm>
        <a:off x="0" y="2285"/>
        <a:ext cx="10395480" cy="779238"/>
      </dsp:txXfrm>
    </dsp:sp>
    <dsp:sp modelId="{470DDF5E-45CF-4642-9273-87E61B728931}">
      <dsp:nvSpPr>
        <dsp:cNvPr id="0" name=""/>
        <dsp:cNvSpPr/>
      </dsp:nvSpPr>
      <dsp:spPr>
        <a:xfrm>
          <a:off x="0" y="781523"/>
          <a:ext cx="10395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E4B84B-6BF6-485B-B125-F87495454CE2}">
      <dsp:nvSpPr>
        <dsp:cNvPr id="0" name=""/>
        <dsp:cNvSpPr/>
      </dsp:nvSpPr>
      <dsp:spPr>
        <a:xfrm>
          <a:off x="0" y="781523"/>
          <a:ext cx="10395480" cy="77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Session is informal</a:t>
          </a:r>
        </a:p>
      </dsp:txBody>
      <dsp:txXfrm>
        <a:off x="0" y="781523"/>
        <a:ext cx="10395480" cy="779238"/>
      </dsp:txXfrm>
    </dsp:sp>
    <dsp:sp modelId="{7C25BDDD-E657-4E9F-B383-76CECD21940C}">
      <dsp:nvSpPr>
        <dsp:cNvPr id="0" name=""/>
        <dsp:cNvSpPr/>
      </dsp:nvSpPr>
      <dsp:spPr>
        <a:xfrm>
          <a:off x="0" y="1560761"/>
          <a:ext cx="10395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9B4D93-64AB-4C76-9AF9-34459E52313B}">
      <dsp:nvSpPr>
        <dsp:cNvPr id="0" name=""/>
        <dsp:cNvSpPr/>
      </dsp:nvSpPr>
      <dsp:spPr>
        <a:xfrm>
          <a:off x="0" y="1560761"/>
          <a:ext cx="10395480" cy="77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Add questions/comments in chat</a:t>
          </a:r>
        </a:p>
      </dsp:txBody>
      <dsp:txXfrm>
        <a:off x="0" y="1560761"/>
        <a:ext cx="10395480" cy="779238"/>
      </dsp:txXfrm>
    </dsp:sp>
    <dsp:sp modelId="{4E0DEE14-FF80-4714-97EC-31CF68F841F1}">
      <dsp:nvSpPr>
        <dsp:cNvPr id="0" name=""/>
        <dsp:cNvSpPr/>
      </dsp:nvSpPr>
      <dsp:spPr>
        <a:xfrm>
          <a:off x="0" y="2340000"/>
          <a:ext cx="10395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E96BC-CF77-4080-860E-B3E4ADE61BD6}">
      <dsp:nvSpPr>
        <dsp:cNvPr id="0" name=""/>
        <dsp:cNvSpPr/>
      </dsp:nvSpPr>
      <dsp:spPr>
        <a:xfrm>
          <a:off x="0" y="2340000"/>
          <a:ext cx="10395480" cy="77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Feel free to interrupt to ask questions</a:t>
          </a:r>
        </a:p>
      </dsp:txBody>
      <dsp:txXfrm>
        <a:off x="0" y="2340000"/>
        <a:ext cx="10395480" cy="779238"/>
      </dsp:txXfrm>
    </dsp:sp>
    <dsp:sp modelId="{1B5C635B-9334-4CD4-A6B0-6D8FD233F887}">
      <dsp:nvSpPr>
        <dsp:cNvPr id="0" name=""/>
        <dsp:cNvSpPr/>
      </dsp:nvSpPr>
      <dsp:spPr>
        <a:xfrm>
          <a:off x="0" y="3119238"/>
          <a:ext cx="10395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FE199C-C66C-436A-89F8-56FC32349640}">
      <dsp:nvSpPr>
        <dsp:cNvPr id="0" name=""/>
        <dsp:cNvSpPr/>
      </dsp:nvSpPr>
      <dsp:spPr>
        <a:xfrm>
          <a:off x="0" y="3119238"/>
          <a:ext cx="10395480" cy="77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Sharing the expertise of the group</a:t>
          </a:r>
        </a:p>
      </dsp:txBody>
      <dsp:txXfrm>
        <a:off x="0" y="3119238"/>
        <a:ext cx="10395480" cy="779238"/>
      </dsp:txXfrm>
    </dsp:sp>
    <dsp:sp modelId="{6E1BBEA7-E87E-488A-A9C0-52BEE41158C5}">
      <dsp:nvSpPr>
        <dsp:cNvPr id="0" name=""/>
        <dsp:cNvSpPr/>
      </dsp:nvSpPr>
      <dsp:spPr>
        <a:xfrm>
          <a:off x="0" y="3898476"/>
          <a:ext cx="10395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140FA3-44A7-4CDA-94EB-17C873875290}">
      <dsp:nvSpPr>
        <dsp:cNvPr id="0" name=""/>
        <dsp:cNvSpPr/>
      </dsp:nvSpPr>
      <dsp:spPr>
        <a:xfrm>
          <a:off x="0" y="3898476"/>
          <a:ext cx="10395480" cy="779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Aim to finish by 4pm </a:t>
          </a:r>
        </a:p>
      </dsp:txBody>
      <dsp:txXfrm>
        <a:off x="0" y="3898476"/>
        <a:ext cx="10395480" cy="7792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A2FD6-0310-4396-AB34-EDEC5858F5AB}">
      <dsp:nvSpPr>
        <dsp:cNvPr id="0" name=""/>
        <dsp:cNvSpPr/>
      </dsp:nvSpPr>
      <dsp:spPr>
        <a:xfrm>
          <a:off x="3364992" y="1735"/>
          <a:ext cx="3785616" cy="7585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Hot seating</a:t>
          </a:r>
        </a:p>
      </dsp:txBody>
      <dsp:txXfrm>
        <a:off x="3402023" y="38766"/>
        <a:ext cx="3711554" cy="684523"/>
      </dsp:txXfrm>
    </dsp:sp>
    <dsp:sp modelId="{B3CBD5B9-B2B5-46B1-A99A-FC19F1F1A5F1}">
      <dsp:nvSpPr>
        <dsp:cNvPr id="0" name=""/>
        <dsp:cNvSpPr/>
      </dsp:nvSpPr>
      <dsp:spPr>
        <a:xfrm>
          <a:off x="3364992" y="798249"/>
          <a:ext cx="3785616" cy="758585"/>
        </a:xfrm>
        <a:prstGeom prst="roundRect">
          <a:avLst/>
        </a:prstGeom>
        <a:solidFill>
          <a:schemeClr val="accent2">
            <a:hueOff val="-2595003"/>
            <a:satOff val="4458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Case Based Discussion</a:t>
          </a:r>
        </a:p>
      </dsp:txBody>
      <dsp:txXfrm>
        <a:off x="3402023" y="835280"/>
        <a:ext cx="3711554" cy="684523"/>
      </dsp:txXfrm>
    </dsp:sp>
    <dsp:sp modelId="{988CFA3B-453C-4008-A0B5-4B38EA5FB5BF}">
      <dsp:nvSpPr>
        <dsp:cNvPr id="0" name=""/>
        <dsp:cNvSpPr/>
      </dsp:nvSpPr>
      <dsp:spPr>
        <a:xfrm>
          <a:off x="3364992" y="1594763"/>
          <a:ext cx="3785616" cy="758585"/>
        </a:xfrm>
        <a:prstGeom prst="roundRect">
          <a:avLst/>
        </a:prstGeom>
        <a:solidFill>
          <a:schemeClr val="accent2">
            <a:hueOff val="-5190006"/>
            <a:satOff val="8915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</a:rPr>
            <a:t>Telephone consulting</a:t>
          </a:r>
          <a:endParaRPr lang="en-US" sz="2400" kern="1200" dirty="0"/>
        </a:p>
      </dsp:txBody>
      <dsp:txXfrm>
        <a:off x="3402023" y="1631794"/>
        <a:ext cx="3711554" cy="684523"/>
      </dsp:txXfrm>
    </dsp:sp>
    <dsp:sp modelId="{2BAF01B5-3A7E-4961-A8F6-40B6F67A219A}">
      <dsp:nvSpPr>
        <dsp:cNvPr id="0" name=""/>
        <dsp:cNvSpPr/>
      </dsp:nvSpPr>
      <dsp:spPr>
        <a:xfrm>
          <a:off x="3364992" y="2391278"/>
          <a:ext cx="3785616" cy="758585"/>
        </a:xfrm>
        <a:prstGeom prst="roundRect">
          <a:avLst/>
        </a:prstGeom>
        <a:solidFill>
          <a:schemeClr val="accent2">
            <a:hueOff val="-7785009"/>
            <a:satOff val="13373"/>
            <a:lumOff val="2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</a:rPr>
            <a:t>Time with the practice team</a:t>
          </a:r>
        </a:p>
      </dsp:txBody>
      <dsp:txXfrm>
        <a:off x="3402023" y="2428309"/>
        <a:ext cx="3711554" cy="684523"/>
      </dsp:txXfrm>
    </dsp:sp>
    <dsp:sp modelId="{0100A57D-3183-4081-B8B0-66DE9D50B7F3}">
      <dsp:nvSpPr>
        <dsp:cNvPr id="0" name=""/>
        <dsp:cNvSpPr/>
      </dsp:nvSpPr>
      <dsp:spPr>
        <a:xfrm>
          <a:off x="3364992" y="3187792"/>
          <a:ext cx="3785616" cy="758585"/>
        </a:xfrm>
        <a:prstGeom prst="roundRect">
          <a:avLst/>
        </a:prstGeom>
        <a:solidFill>
          <a:schemeClr val="accent2">
            <a:hueOff val="-10380012"/>
            <a:satOff val="17830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…and lots more!</a:t>
          </a:r>
        </a:p>
      </dsp:txBody>
      <dsp:txXfrm>
        <a:off x="3402023" y="3224823"/>
        <a:ext cx="3711554" cy="6845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801F0-4140-48E3-A08E-73AA09D9E5B1}">
      <dsp:nvSpPr>
        <dsp:cNvPr id="0" name=""/>
        <dsp:cNvSpPr/>
      </dsp:nvSpPr>
      <dsp:spPr>
        <a:xfrm>
          <a:off x="1616773" y="419714"/>
          <a:ext cx="946441" cy="9464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C4D1D-458E-4291-8AE4-0192C1726048}">
      <dsp:nvSpPr>
        <dsp:cNvPr id="0" name=""/>
        <dsp:cNvSpPr/>
      </dsp:nvSpPr>
      <dsp:spPr>
        <a:xfrm>
          <a:off x="1038392" y="1686481"/>
          <a:ext cx="210320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Home Visit</a:t>
          </a:r>
          <a:endParaRPr lang="en-US" sz="2800" kern="1200"/>
        </a:p>
      </dsp:txBody>
      <dsp:txXfrm>
        <a:off x="1038392" y="1686481"/>
        <a:ext cx="2103203" cy="720000"/>
      </dsp:txXfrm>
    </dsp:sp>
    <dsp:sp modelId="{011FE759-251F-4329-A97F-A195B4140EE5}">
      <dsp:nvSpPr>
        <dsp:cNvPr id="0" name=""/>
        <dsp:cNvSpPr/>
      </dsp:nvSpPr>
      <dsp:spPr>
        <a:xfrm>
          <a:off x="4088037" y="419714"/>
          <a:ext cx="946441" cy="9464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79718-C1F4-4E2F-B3CE-005A44D017E7}">
      <dsp:nvSpPr>
        <dsp:cNvPr id="0" name=""/>
        <dsp:cNvSpPr/>
      </dsp:nvSpPr>
      <dsp:spPr>
        <a:xfrm>
          <a:off x="3509656" y="1686481"/>
          <a:ext cx="210320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Telephone call</a:t>
          </a:r>
          <a:endParaRPr lang="en-US" sz="2800" kern="1200"/>
        </a:p>
      </dsp:txBody>
      <dsp:txXfrm>
        <a:off x="3509656" y="1686481"/>
        <a:ext cx="2103203" cy="720000"/>
      </dsp:txXfrm>
    </dsp:sp>
    <dsp:sp modelId="{05DEDA47-A2DD-4DB6-97AC-420C233F7D12}">
      <dsp:nvSpPr>
        <dsp:cNvPr id="0" name=""/>
        <dsp:cNvSpPr/>
      </dsp:nvSpPr>
      <dsp:spPr>
        <a:xfrm>
          <a:off x="2852405" y="2932282"/>
          <a:ext cx="946441" cy="9464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651724-F6B3-47FB-ADD2-38F046DBEAFB}">
      <dsp:nvSpPr>
        <dsp:cNvPr id="0" name=""/>
        <dsp:cNvSpPr/>
      </dsp:nvSpPr>
      <dsp:spPr>
        <a:xfrm>
          <a:off x="2274024" y="4199049"/>
          <a:ext cx="2103203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Face to Face</a:t>
          </a:r>
          <a:endParaRPr lang="en-US" sz="2800" kern="1200" dirty="0"/>
        </a:p>
      </dsp:txBody>
      <dsp:txXfrm>
        <a:off x="2274024" y="4199049"/>
        <a:ext cx="2103203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B1D4D-FC47-4121-B5D2-C349422CA4C0}">
      <dsp:nvSpPr>
        <dsp:cNvPr id="0" name=""/>
        <dsp:cNvSpPr/>
      </dsp:nvSpPr>
      <dsp:spPr>
        <a:xfrm>
          <a:off x="234242" y="897259"/>
          <a:ext cx="719490" cy="7194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316AE2-85DE-45F5-AC80-3DD63CD01522}">
      <dsp:nvSpPr>
        <dsp:cNvPr id="0" name=""/>
        <dsp:cNvSpPr/>
      </dsp:nvSpPr>
      <dsp:spPr>
        <a:xfrm>
          <a:off x="387576" y="1050593"/>
          <a:ext cx="412822" cy="41282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CDEAEB-BC2C-457C-8F8F-2FEA32D11C55}">
      <dsp:nvSpPr>
        <dsp:cNvPr id="0" name=""/>
        <dsp:cNvSpPr/>
      </dsp:nvSpPr>
      <dsp:spPr>
        <a:xfrm>
          <a:off x="4241" y="1840852"/>
          <a:ext cx="1179492" cy="67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dirty="0"/>
            <a:t>Seek patient verbal consent in advance of the home visit</a:t>
          </a:r>
          <a:endParaRPr lang="en-US" sz="1100" kern="1200" dirty="0"/>
        </a:p>
      </dsp:txBody>
      <dsp:txXfrm>
        <a:off x="4241" y="1840852"/>
        <a:ext cx="1179492" cy="678208"/>
      </dsp:txXfrm>
    </dsp:sp>
    <dsp:sp modelId="{75784C42-E46C-4B61-A46E-E234528BA2C6}">
      <dsp:nvSpPr>
        <dsp:cNvPr id="0" name=""/>
        <dsp:cNvSpPr/>
      </dsp:nvSpPr>
      <dsp:spPr>
        <a:xfrm>
          <a:off x="1620145" y="897259"/>
          <a:ext cx="719490" cy="7194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B133D-50D8-4C1E-9BE2-0737DD1DF818}">
      <dsp:nvSpPr>
        <dsp:cNvPr id="0" name=""/>
        <dsp:cNvSpPr/>
      </dsp:nvSpPr>
      <dsp:spPr>
        <a:xfrm>
          <a:off x="1773479" y="1050593"/>
          <a:ext cx="412822" cy="41282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66EB8-F720-4B72-B73F-53A599819390}">
      <dsp:nvSpPr>
        <dsp:cNvPr id="0" name=""/>
        <dsp:cNvSpPr/>
      </dsp:nvSpPr>
      <dsp:spPr>
        <a:xfrm>
          <a:off x="1390144" y="1840852"/>
          <a:ext cx="1179492" cy="67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dirty="0"/>
            <a:t>Agree time of visit and check who else will be in the home at the time/any animals?</a:t>
          </a:r>
          <a:endParaRPr lang="en-US" sz="1100" kern="1200" dirty="0"/>
        </a:p>
      </dsp:txBody>
      <dsp:txXfrm>
        <a:off x="1390144" y="1840852"/>
        <a:ext cx="1179492" cy="678208"/>
      </dsp:txXfrm>
    </dsp:sp>
    <dsp:sp modelId="{CF499135-F800-44C9-9C92-7A2D753D52BC}">
      <dsp:nvSpPr>
        <dsp:cNvPr id="0" name=""/>
        <dsp:cNvSpPr/>
      </dsp:nvSpPr>
      <dsp:spPr>
        <a:xfrm>
          <a:off x="3006048" y="897259"/>
          <a:ext cx="719490" cy="7194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7391C9-8247-4D29-96FD-B9C17A27FA08}">
      <dsp:nvSpPr>
        <dsp:cNvPr id="0" name=""/>
        <dsp:cNvSpPr/>
      </dsp:nvSpPr>
      <dsp:spPr>
        <a:xfrm>
          <a:off x="3159382" y="1050593"/>
          <a:ext cx="412822" cy="41282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ACAB5D-1B2B-4E78-B853-6C5866895C8A}">
      <dsp:nvSpPr>
        <dsp:cNvPr id="0" name=""/>
        <dsp:cNvSpPr/>
      </dsp:nvSpPr>
      <dsp:spPr>
        <a:xfrm>
          <a:off x="2776047" y="1840852"/>
          <a:ext cx="1179492" cy="67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dirty="0"/>
            <a:t>Students should complete a home visit in a minimum of two</a:t>
          </a:r>
          <a:endParaRPr lang="en-US" sz="1100" kern="1200" dirty="0"/>
        </a:p>
      </dsp:txBody>
      <dsp:txXfrm>
        <a:off x="2776047" y="1840852"/>
        <a:ext cx="1179492" cy="678208"/>
      </dsp:txXfrm>
    </dsp:sp>
    <dsp:sp modelId="{B79C6B54-E957-438B-8C9F-6A865C3E7000}">
      <dsp:nvSpPr>
        <dsp:cNvPr id="0" name=""/>
        <dsp:cNvSpPr/>
      </dsp:nvSpPr>
      <dsp:spPr>
        <a:xfrm>
          <a:off x="4391952" y="897259"/>
          <a:ext cx="719490" cy="7194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0FDF65-E42E-4180-8F6E-30FCB7CDC76D}">
      <dsp:nvSpPr>
        <dsp:cNvPr id="0" name=""/>
        <dsp:cNvSpPr/>
      </dsp:nvSpPr>
      <dsp:spPr>
        <a:xfrm>
          <a:off x="4545286" y="1050593"/>
          <a:ext cx="412822" cy="41282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B1455-8D6A-438F-9601-8E498105D2BD}">
      <dsp:nvSpPr>
        <dsp:cNvPr id="0" name=""/>
        <dsp:cNvSpPr/>
      </dsp:nvSpPr>
      <dsp:spPr>
        <a:xfrm>
          <a:off x="4161951" y="1840852"/>
          <a:ext cx="1179492" cy="67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dirty="0"/>
            <a:t>Check if students have their own transport or if it is within easy walking distance or can be accessed by public transport</a:t>
          </a:r>
          <a:endParaRPr lang="en-US" sz="1100" kern="1200" dirty="0"/>
        </a:p>
      </dsp:txBody>
      <dsp:txXfrm>
        <a:off x="4161951" y="1840852"/>
        <a:ext cx="1179492" cy="678208"/>
      </dsp:txXfrm>
    </dsp:sp>
    <dsp:sp modelId="{C21A41A9-FB96-4711-8740-FDA1339D5E9B}">
      <dsp:nvSpPr>
        <dsp:cNvPr id="0" name=""/>
        <dsp:cNvSpPr/>
      </dsp:nvSpPr>
      <dsp:spPr>
        <a:xfrm>
          <a:off x="5777855" y="897259"/>
          <a:ext cx="719490" cy="71949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526CC-AF4D-432C-A564-C466ED431101}">
      <dsp:nvSpPr>
        <dsp:cNvPr id="0" name=""/>
        <dsp:cNvSpPr/>
      </dsp:nvSpPr>
      <dsp:spPr>
        <a:xfrm>
          <a:off x="5931189" y="1050593"/>
          <a:ext cx="412822" cy="41282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07F275-49AE-4AA5-98F0-17B84EE704F3}">
      <dsp:nvSpPr>
        <dsp:cNvPr id="0" name=""/>
        <dsp:cNvSpPr/>
      </dsp:nvSpPr>
      <dsp:spPr>
        <a:xfrm>
          <a:off x="5547854" y="1840852"/>
          <a:ext cx="1179492" cy="678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b="0" i="0" kern="1200" dirty="0"/>
            <a:t>Discuss specific tasks for home consultation</a:t>
          </a:r>
          <a:endParaRPr lang="en-US" sz="1100" kern="1200" dirty="0"/>
        </a:p>
      </dsp:txBody>
      <dsp:txXfrm>
        <a:off x="5547854" y="1840852"/>
        <a:ext cx="1179492" cy="67820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B3C1C3-BFC0-4588-A67A-4B03BA84B8DB}">
      <dsp:nvSpPr>
        <dsp:cNvPr id="0" name=""/>
        <dsp:cNvSpPr/>
      </dsp:nvSpPr>
      <dsp:spPr>
        <a:xfrm>
          <a:off x="618725" y="742474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EC575F-C7A8-455F-8940-B98233B24D23}">
      <dsp:nvSpPr>
        <dsp:cNvPr id="0" name=""/>
        <dsp:cNvSpPr/>
      </dsp:nvSpPr>
      <dsp:spPr>
        <a:xfrm>
          <a:off x="1020912" y="1144662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ABAF7-A624-494E-B4C2-934FB62EA865}">
      <dsp:nvSpPr>
        <dsp:cNvPr id="0" name=""/>
        <dsp:cNvSpPr/>
      </dsp:nvSpPr>
      <dsp:spPr>
        <a:xfrm>
          <a:off x="15443" y="3217475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 dirty="0"/>
            <a:t>Clinical</a:t>
          </a:r>
          <a:r>
            <a:rPr lang="en-GB" sz="1500" kern="1200" dirty="0">
              <a:latin typeface="Calibri" panose="020F0502020204030204"/>
            </a:rPr>
            <a:t> Encounters</a:t>
          </a:r>
          <a:r>
            <a:rPr lang="en-GB" sz="1500" kern="1200" dirty="0"/>
            <a:t> – 2 needed </a:t>
          </a:r>
          <a:endParaRPr lang="en-US" sz="1500" kern="1200" dirty="0"/>
        </a:p>
      </dsp:txBody>
      <dsp:txXfrm>
        <a:off x="15443" y="3217475"/>
        <a:ext cx="3093750" cy="720000"/>
      </dsp:txXfrm>
    </dsp:sp>
    <dsp:sp modelId="{AAA76D36-5837-4405-B2C0-2186D721410F}">
      <dsp:nvSpPr>
        <dsp:cNvPr id="0" name=""/>
        <dsp:cNvSpPr/>
      </dsp:nvSpPr>
      <dsp:spPr>
        <a:xfrm>
          <a:off x="4253881" y="742474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47B5A-A180-4C09-ADE2-AEC1D4C37AB2}">
      <dsp:nvSpPr>
        <dsp:cNvPr id="0" name=""/>
        <dsp:cNvSpPr/>
      </dsp:nvSpPr>
      <dsp:spPr>
        <a:xfrm>
          <a:off x="4656068" y="1144662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531904-CE8A-4275-A76E-FD1C53268E28}">
      <dsp:nvSpPr>
        <dsp:cNvPr id="0" name=""/>
        <dsp:cNvSpPr/>
      </dsp:nvSpPr>
      <dsp:spPr>
        <a:xfrm>
          <a:off x="3650600" y="3217475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 dirty="0"/>
            <a:t>Case-based Discussion (CBD) - 1 needed</a:t>
          </a:r>
          <a:endParaRPr lang="en-US" sz="1500" kern="1200" dirty="0"/>
        </a:p>
      </dsp:txBody>
      <dsp:txXfrm>
        <a:off x="3650600" y="3217475"/>
        <a:ext cx="3093750" cy="720000"/>
      </dsp:txXfrm>
    </dsp:sp>
    <dsp:sp modelId="{D620BED8-F25E-47B9-87B4-033F1BC407D5}">
      <dsp:nvSpPr>
        <dsp:cNvPr id="0" name=""/>
        <dsp:cNvSpPr/>
      </dsp:nvSpPr>
      <dsp:spPr>
        <a:xfrm>
          <a:off x="7889037" y="742474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2B8E8-D8C7-460F-93B8-52A7029E955C}">
      <dsp:nvSpPr>
        <dsp:cNvPr id="0" name=""/>
        <dsp:cNvSpPr/>
      </dsp:nvSpPr>
      <dsp:spPr>
        <a:xfrm>
          <a:off x="8291225" y="1144662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C5B3E-B4B9-4AB2-802D-C030848874BF}">
      <dsp:nvSpPr>
        <dsp:cNvPr id="0" name=""/>
        <dsp:cNvSpPr/>
      </dsp:nvSpPr>
      <dsp:spPr>
        <a:xfrm>
          <a:off x="7285756" y="3217475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500" kern="1200" dirty="0"/>
            <a:t>Student Reflection on </a:t>
          </a:r>
          <a:r>
            <a:rPr lang="en-GB" sz="1500" kern="1200" dirty="0">
              <a:latin typeface="Calibri" panose="020F0502020204030204"/>
            </a:rPr>
            <a:t>Placement and/or GP</a:t>
          </a:r>
          <a:r>
            <a:rPr lang="en-GB" sz="1500" kern="1200" dirty="0"/>
            <a:t> Tutor Feedback</a:t>
          </a:r>
          <a:endParaRPr lang="en-US" sz="1500" kern="1200" dirty="0"/>
        </a:p>
      </dsp:txBody>
      <dsp:txXfrm>
        <a:off x="7285756" y="3217475"/>
        <a:ext cx="3093750" cy="7200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68F5C-02BD-4608-99DD-CB4A91E2495B}">
      <dsp:nvSpPr>
        <dsp:cNvPr id="0" name=""/>
        <dsp:cNvSpPr/>
      </dsp:nvSpPr>
      <dsp:spPr>
        <a:xfrm>
          <a:off x="3326384" y="185"/>
          <a:ext cx="3742182" cy="5604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1 First introduction to skill: observing only </a:t>
          </a:r>
        </a:p>
      </dsp:txBody>
      <dsp:txXfrm>
        <a:off x="3353742" y="27543"/>
        <a:ext cx="3687466" cy="505712"/>
      </dsp:txXfrm>
    </dsp:sp>
    <dsp:sp modelId="{5150F1B0-C81B-4047-BA1E-51CEE0303016}">
      <dsp:nvSpPr>
        <dsp:cNvPr id="0" name=""/>
        <dsp:cNvSpPr/>
      </dsp:nvSpPr>
      <dsp:spPr>
        <a:xfrm>
          <a:off x="3326384" y="588635"/>
          <a:ext cx="3742182" cy="560428"/>
        </a:xfrm>
        <a:prstGeom prst="roundRect">
          <a:avLst/>
        </a:prstGeom>
        <a:solidFill>
          <a:schemeClr val="accent2">
            <a:hueOff val="-1482859"/>
            <a:satOff val="2547"/>
            <a:lumOff val="5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 Working together with supervisor: co-activity </a:t>
          </a:r>
        </a:p>
      </dsp:txBody>
      <dsp:txXfrm>
        <a:off x="3353742" y="615993"/>
        <a:ext cx="3687466" cy="505712"/>
      </dsp:txXfrm>
    </dsp:sp>
    <dsp:sp modelId="{AFBCB966-41E2-4E4D-937B-6D3B51947F01}">
      <dsp:nvSpPr>
        <dsp:cNvPr id="0" name=""/>
        <dsp:cNvSpPr/>
      </dsp:nvSpPr>
      <dsp:spPr>
        <a:xfrm>
          <a:off x="3326384" y="1177085"/>
          <a:ext cx="3742182" cy="560428"/>
        </a:xfrm>
        <a:prstGeom prst="roundRect">
          <a:avLst/>
        </a:prstGeom>
        <a:solidFill>
          <a:schemeClr val="accent2">
            <a:hueOff val="-2965718"/>
            <a:satOff val="5094"/>
            <a:lumOff val="10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3 Supervisor steps in as needed: direct supervision </a:t>
          </a:r>
        </a:p>
      </dsp:txBody>
      <dsp:txXfrm>
        <a:off x="3353742" y="1204443"/>
        <a:ext cx="3687466" cy="505712"/>
      </dsp:txXfrm>
    </dsp:sp>
    <dsp:sp modelId="{6330E14C-E298-4228-81EA-9DBAB29833BE}">
      <dsp:nvSpPr>
        <dsp:cNvPr id="0" name=""/>
        <dsp:cNvSpPr/>
      </dsp:nvSpPr>
      <dsp:spPr>
        <a:xfrm>
          <a:off x="3326384" y="1765535"/>
          <a:ext cx="3742182" cy="560428"/>
        </a:xfrm>
        <a:prstGeom prst="roundRect">
          <a:avLst/>
        </a:prstGeom>
        <a:solidFill>
          <a:schemeClr val="accent2">
            <a:hueOff val="-4448577"/>
            <a:satOff val="7641"/>
            <a:lumOff val="15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4 Supervisor is in the background: direct supervision </a:t>
          </a:r>
        </a:p>
      </dsp:txBody>
      <dsp:txXfrm>
        <a:off x="3353742" y="1792893"/>
        <a:ext cx="3687466" cy="505712"/>
      </dsp:txXfrm>
    </dsp:sp>
    <dsp:sp modelId="{D48E4583-BCFB-4E9C-BD37-7447A355EAC8}">
      <dsp:nvSpPr>
        <dsp:cNvPr id="0" name=""/>
        <dsp:cNvSpPr/>
      </dsp:nvSpPr>
      <dsp:spPr>
        <a:xfrm>
          <a:off x="3326384" y="2353985"/>
          <a:ext cx="3742182" cy="560428"/>
        </a:xfrm>
        <a:prstGeom prst="roundRect">
          <a:avLst/>
        </a:prstGeom>
        <a:solidFill>
          <a:schemeClr val="accent2">
            <a:hueOff val="-5931436"/>
            <a:satOff val="10189"/>
            <a:lumOff val="20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5 Supervisor is next door and checks work at the end: indirect 	supervision </a:t>
          </a:r>
        </a:p>
      </dsp:txBody>
      <dsp:txXfrm>
        <a:off x="3353742" y="2381343"/>
        <a:ext cx="3687466" cy="505712"/>
      </dsp:txXfrm>
    </dsp:sp>
    <dsp:sp modelId="{75607B4D-54DD-45F4-8DE7-07BB889AB236}">
      <dsp:nvSpPr>
        <dsp:cNvPr id="0" name=""/>
        <dsp:cNvSpPr/>
      </dsp:nvSpPr>
      <dsp:spPr>
        <a:xfrm>
          <a:off x="3326384" y="2942435"/>
          <a:ext cx="3742182" cy="560428"/>
        </a:xfrm>
        <a:prstGeom prst="roundRect">
          <a:avLst/>
        </a:prstGeom>
        <a:solidFill>
          <a:schemeClr val="accent2">
            <a:hueOff val="-7414294"/>
            <a:satOff val="12736"/>
            <a:lumOff val="25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6 Supervisor is next door and checks key aspects of work: indirect supervision </a:t>
          </a:r>
        </a:p>
      </dsp:txBody>
      <dsp:txXfrm>
        <a:off x="3353742" y="2969793"/>
        <a:ext cx="3687466" cy="505712"/>
      </dsp:txXfrm>
    </dsp:sp>
    <dsp:sp modelId="{20707FD1-8652-4A76-9618-C318FCFD095B}">
      <dsp:nvSpPr>
        <dsp:cNvPr id="0" name=""/>
        <dsp:cNvSpPr/>
      </dsp:nvSpPr>
      <dsp:spPr>
        <a:xfrm>
          <a:off x="3326384" y="3530885"/>
          <a:ext cx="3742182" cy="560428"/>
        </a:xfrm>
        <a:prstGeom prst="roundRect">
          <a:avLst/>
        </a:prstGeom>
        <a:solidFill>
          <a:schemeClr val="accent2">
            <a:hueOff val="-8897153"/>
            <a:satOff val="15283"/>
            <a:lumOff val="30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7 Supervisor is at a distance but available by phone: indirect supervision </a:t>
          </a:r>
        </a:p>
      </dsp:txBody>
      <dsp:txXfrm>
        <a:off x="3353742" y="3558243"/>
        <a:ext cx="3687466" cy="505712"/>
      </dsp:txXfrm>
    </dsp:sp>
    <dsp:sp modelId="{76084FCA-B828-41E1-98A4-655A01F70858}">
      <dsp:nvSpPr>
        <dsp:cNvPr id="0" name=""/>
        <dsp:cNvSpPr/>
      </dsp:nvSpPr>
      <dsp:spPr>
        <a:xfrm>
          <a:off x="3326384" y="4119335"/>
          <a:ext cx="3742182" cy="560428"/>
        </a:xfrm>
        <a:prstGeom prst="roundRect">
          <a:avLst/>
        </a:prstGeom>
        <a:solidFill>
          <a:schemeClr val="accent2">
            <a:hueOff val="-10380012"/>
            <a:satOff val="17830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8 Independent consulting</a:t>
          </a:r>
        </a:p>
      </dsp:txBody>
      <dsp:txXfrm>
        <a:off x="3353742" y="4146693"/>
        <a:ext cx="3687466" cy="505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223F17-3A38-4C65-ABEB-A6F8DD14DBB1}">
      <dsp:nvSpPr>
        <dsp:cNvPr id="0" name=""/>
        <dsp:cNvSpPr/>
      </dsp:nvSpPr>
      <dsp:spPr>
        <a:xfrm>
          <a:off x="3045" y="1534822"/>
          <a:ext cx="2174523" cy="1380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3F05B-51EF-4A09-9E4F-33AAFE1919FE}">
      <dsp:nvSpPr>
        <dsp:cNvPr id="0" name=""/>
        <dsp:cNvSpPr/>
      </dsp:nvSpPr>
      <dsp:spPr>
        <a:xfrm>
          <a:off x="244659" y="1764355"/>
          <a:ext cx="2174523" cy="1380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generalist clinical method </a:t>
          </a:r>
          <a:r>
            <a:rPr lang="en-US" sz="2200" kern="1200"/>
            <a:t>​</a:t>
          </a:r>
        </a:p>
      </dsp:txBody>
      <dsp:txXfrm>
        <a:off x="285102" y="1804798"/>
        <a:ext cx="2093637" cy="1299936"/>
      </dsp:txXfrm>
    </dsp:sp>
    <dsp:sp modelId="{6DD31F6C-E803-49D9-9270-3B8EFEE613ED}">
      <dsp:nvSpPr>
        <dsp:cNvPr id="0" name=""/>
        <dsp:cNvSpPr/>
      </dsp:nvSpPr>
      <dsp:spPr>
        <a:xfrm>
          <a:off x="2660796" y="1534822"/>
          <a:ext cx="2174523" cy="1380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B700F-3499-4003-80C7-E53617624B1E}">
      <dsp:nvSpPr>
        <dsp:cNvPr id="0" name=""/>
        <dsp:cNvSpPr/>
      </dsp:nvSpPr>
      <dsp:spPr>
        <a:xfrm>
          <a:off x="2902409" y="1764355"/>
          <a:ext cx="2174523" cy="1380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Holistic care (the biopsychosocial model) </a:t>
          </a:r>
          <a:r>
            <a:rPr lang="en-US" sz="2200" kern="1200"/>
            <a:t>​</a:t>
          </a:r>
        </a:p>
      </dsp:txBody>
      <dsp:txXfrm>
        <a:off x="2942852" y="1804798"/>
        <a:ext cx="2093637" cy="1299936"/>
      </dsp:txXfrm>
    </dsp:sp>
    <dsp:sp modelId="{96DDA1F4-A10E-44A5-9E6C-EA410E96C58E}">
      <dsp:nvSpPr>
        <dsp:cNvPr id="0" name=""/>
        <dsp:cNvSpPr/>
      </dsp:nvSpPr>
      <dsp:spPr>
        <a:xfrm>
          <a:off x="5318546" y="1534822"/>
          <a:ext cx="2174523" cy="1380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229D9-BAD8-4959-97F1-3EBA28EF9B5B}">
      <dsp:nvSpPr>
        <dsp:cNvPr id="0" name=""/>
        <dsp:cNvSpPr/>
      </dsp:nvSpPr>
      <dsp:spPr>
        <a:xfrm>
          <a:off x="5560160" y="1764355"/>
          <a:ext cx="2174523" cy="1380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doctor-patient relationship </a:t>
          </a:r>
          <a:r>
            <a:rPr lang="en-US" sz="2200" kern="1200"/>
            <a:t>​</a:t>
          </a:r>
        </a:p>
      </dsp:txBody>
      <dsp:txXfrm>
        <a:off x="5600603" y="1804798"/>
        <a:ext cx="2093637" cy="1299936"/>
      </dsp:txXfrm>
    </dsp:sp>
    <dsp:sp modelId="{3D7C5078-81C7-4C1C-B5BC-A8D51D87020C}">
      <dsp:nvSpPr>
        <dsp:cNvPr id="0" name=""/>
        <dsp:cNvSpPr/>
      </dsp:nvSpPr>
      <dsp:spPr>
        <a:xfrm>
          <a:off x="7976297" y="1534822"/>
          <a:ext cx="2174523" cy="13808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D8ABCF-8D40-44C2-9F50-BF4363321C20}">
      <dsp:nvSpPr>
        <dsp:cNvPr id="0" name=""/>
        <dsp:cNvSpPr/>
      </dsp:nvSpPr>
      <dsp:spPr>
        <a:xfrm>
          <a:off x="8217911" y="1764355"/>
          <a:ext cx="2174523" cy="13808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Long term conditions </a:t>
          </a:r>
          <a:endParaRPr lang="en-US" sz="2200" kern="1200"/>
        </a:p>
      </dsp:txBody>
      <dsp:txXfrm>
        <a:off x="8258354" y="1804798"/>
        <a:ext cx="2093637" cy="12999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B43C70-A01D-4906-9DF1-1CFA027811D0}">
      <dsp:nvSpPr>
        <dsp:cNvPr id="0" name=""/>
        <dsp:cNvSpPr/>
      </dsp:nvSpPr>
      <dsp:spPr>
        <a:xfrm>
          <a:off x="0" y="1942"/>
          <a:ext cx="10395480" cy="9844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D8DBF-0628-4AB5-B48C-7EE6A505E839}">
      <dsp:nvSpPr>
        <dsp:cNvPr id="0" name=""/>
        <dsp:cNvSpPr/>
      </dsp:nvSpPr>
      <dsp:spPr>
        <a:xfrm>
          <a:off x="297794" y="223442"/>
          <a:ext cx="541444" cy="5414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75CEB-8D92-49F9-A95D-F00BBB85FEAC}">
      <dsp:nvSpPr>
        <dsp:cNvPr id="0" name=""/>
        <dsp:cNvSpPr/>
      </dsp:nvSpPr>
      <dsp:spPr>
        <a:xfrm>
          <a:off x="1137034" y="1942"/>
          <a:ext cx="9258445" cy="98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87" tIns="104187" rIns="104187" bIns="10418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Preventing disease and promoting health </a:t>
          </a:r>
          <a:endParaRPr lang="en-US" sz="2200" kern="1200" dirty="0"/>
        </a:p>
      </dsp:txBody>
      <dsp:txXfrm>
        <a:off x="1137034" y="1942"/>
        <a:ext cx="9258445" cy="984445"/>
      </dsp:txXfrm>
    </dsp:sp>
    <dsp:sp modelId="{075D2BEE-1A69-4559-8F3A-76739AC77331}">
      <dsp:nvSpPr>
        <dsp:cNvPr id="0" name=""/>
        <dsp:cNvSpPr/>
      </dsp:nvSpPr>
      <dsp:spPr>
        <a:xfrm>
          <a:off x="0" y="1232499"/>
          <a:ext cx="10395480" cy="9844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BEDFC-97E6-4258-875D-9A24A88FD1F4}">
      <dsp:nvSpPr>
        <dsp:cNvPr id="0" name=""/>
        <dsp:cNvSpPr/>
      </dsp:nvSpPr>
      <dsp:spPr>
        <a:xfrm>
          <a:off x="297794" y="1453999"/>
          <a:ext cx="541444" cy="54144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2CEA48-425A-41C3-8A62-FC0ECA0E3411}">
      <dsp:nvSpPr>
        <dsp:cNvPr id="0" name=""/>
        <dsp:cNvSpPr/>
      </dsp:nvSpPr>
      <dsp:spPr>
        <a:xfrm>
          <a:off x="1137034" y="1232499"/>
          <a:ext cx="9258445" cy="98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87" tIns="104187" rIns="104187" bIns="10418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Information technology </a:t>
          </a:r>
          <a:endParaRPr lang="en-US" sz="2200" kern="1200" dirty="0"/>
        </a:p>
      </dsp:txBody>
      <dsp:txXfrm>
        <a:off x="1137034" y="1232499"/>
        <a:ext cx="9258445" cy="984445"/>
      </dsp:txXfrm>
    </dsp:sp>
    <dsp:sp modelId="{77EB877F-B678-4E41-AD0B-094D829029DF}">
      <dsp:nvSpPr>
        <dsp:cNvPr id="0" name=""/>
        <dsp:cNvSpPr/>
      </dsp:nvSpPr>
      <dsp:spPr>
        <a:xfrm>
          <a:off x="0" y="2463055"/>
          <a:ext cx="10395480" cy="9844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E346A-B0B4-4B90-8992-B0A53F5A312C}">
      <dsp:nvSpPr>
        <dsp:cNvPr id="0" name=""/>
        <dsp:cNvSpPr/>
      </dsp:nvSpPr>
      <dsp:spPr>
        <a:xfrm>
          <a:off x="297794" y="2684555"/>
          <a:ext cx="541444" cy="54144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9A1616-86CF-4F66-A33B-42FF02841D04}">
      <dsp:nvSpPr>
        <dsp:cNvPr id="0" name=""/>
        <dsp:cNvSpPr/>
      </dsp:nvSpPr>
      <dsp:spPr>
        <a:xfrm>
          <a:off x="1137034" y="2463055"/>
          <a:ext cx="9258445" cy="98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87" tIns="104187" rIns="104187" bIns="10418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Teamwork and leadership </a:t>
          </a:r>
          <a:endParaRPr lang="en-US" sz="2200" kern="1200" dirty="0"/>
        </a:p>
      </dsp:txBody>
      <dsp:txXfrm>
        <a:off x="1137034" y="2463055"/>
        <a:ext cx="9258445" cy="984445"/>
      </dsp:txXfrm>
    </dsp:sp>
    <dsp:sp modelId="{1ED7FC0C-0C55-48D8-B4F3-B844BE73E0A0}">
      <dsp:nvSpPr>
        <dsp:cNvPr id="0" name=""/>
        <dsp:cNvSpPr/>
      </dsp:nvSpPr>
      <dsp:spPr>
        <a:xfrm>
          <a:off x="0" y="3693612"/>
          <a:ext cx="10395480" cy="98444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DD2BF-A6BC-4B21-AB37-B2C607DB87C3}">
      <dsp:nvSpPr>
        <dsp:cNvPr id="0" name=""/>
        <dsp:cNvSpPr/>
      </dsp:nvSpPr>
      <dsp:spPr>
        <a:xfrm>
          <a:off x="297794" y="3915112"/>
          <a:ext cx="541444" cy="54144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621ADD-344F-4876-934F-785E733EE42F}">
      <dsp:nvSpPr>
        <dsp:cNvPr id="0" name=""/>
        <dsp:cNvSpPr/>
      </dsp:nvSpPr>
      <dsp:spPr>
        <a:xfrm>
          <a:off x="1137034" y="3693612"/>
          <a:ext cx="9258445" cy="984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187" tIns="104187" rIns="104187" bIns="104187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Medical ethics </a:t>
          </a:r>
          <a:endParaRPr lang="en-US" sz="2200" kern="1200" dirty="0"/>
        </a:p>
      </dsp:txBody>
      <dsp:txXfrm>
        <a:off x="1137034" y="3693612"/>
        <a:ext cx="9258445" cy="9844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A2FD6-0310-4396-AB34-EDEC5858F5AB}">
      <dsp:nvSpPr>
        <dsp:cNvPr id="0" name=""/>
        <dsp:cNvSpPr/>
      </dsp:nvSpPr>
      <dsp:spPr>
        <a:xfrm>
          <a:off x="1553608" y="48"/>
          <a:ext cx="2924307" cy="19262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Family medicine year 1 </a:t>
          </a:r>
          <a:r>
            <a:rPr lang="en-US" sz="3300" kern="1200" dirty="0">
              <a:latin typeface="Calibri" panose="020F0502020204030204"/>
            </a:rPr>
            <a:t>+ 2</a:t>
          </a:r>
          <a:endParaRPr lang="en-US" sz="3300" kern="1200" dirty="0"/>
        </a:p>
      </dsp:txBody>
      <dsp:txXfrm>
        <a:off x="1647639" y="94079"/>
        <a:ext cx="2736245" cy="1738171"/>
      </dsp:txXfrm>
    </dsp:sp>
    <dsp:sp modelId="{988CFA3B-453C-4008-A0B5-4B38EA5FB5BF}">
      <dsp:nvSpPr>
        <dsp:cNvPr id="0" name=""/>
        <dsp:cNvSpPr/>
      </dsp:nvSpPr>
      <dsp:spPr>
        <a:xfrm>
          <a:off x="1527378" y="2022593"/>
          <a:ext cx="2914405" cy="192623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Clinical skills experience</a:t>
          </a:r>
        </a:p>
      </dsp:txBody>
      <dsp:txXfrm>
        <a:off x="1621409" y="2116624"/>
        <a:ext cx="2726343" cy="17381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A2FD6-0310-4396-AB34-EDEC5858F5AB}">
      <dsp:nvSpPr>
        <dsp:cNvPr id="0" name=""/>
        <dsp:cNvSpPr/>
      </dsp:nvSpPr>
      <dsp:spPr>
        <a:xfrm>
          <a:off x="3173118" y="1735"/>
          <a:ext cx="4086118" cy="75873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/>
            </a:rPr>
            <a:t>12</a:t>
          </a:r>
          <a:r>
            <a:rPr lang="en-US" sz="1700" kern="1200" dirty="0"/>
            <a:t> Wednesday mornings in your practice</a:t>
          </a:r>
        </a:p>
      </dsp:txBody>
      <dsp:txXfrm>
        <a:off x="3210156" y="38773"/>
        <a:ext cx="4012042" cy="684655"/>
      </dsp:txXfrm>
    </dsp:sp>
    <dsp:sp modelId="{B3CBD5B9-B2B5-46B1-A99A-FC19F1F1A5F1}">
      <dsp:nvSpPr>
        <dsp:cNvPr id="0" name=""/>
        <dsp:cNvSpPr/>
      </dsp:nvSpPr>
      <dsp:spPr>
        <a:xfrm>
          <a:off x="3173118" y="798403"/>
          <a:ext cx="4140441" cy="758731"/>
        </a:xfrm>
        <a:prstGeom prst="roundRect">
          <a:avLst/>
        </a:prstGeom>
        <a:solidFill>
          <a:schemeClr val="accent2">
            <a:hueOff val="-2595003"/>
            <a:satOff val="4458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Intro session week 1 LIC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via ZOOM- QUB</a:t>
          </a:r>
        </a:p>
      </dsp:txBody>
      <dsp:txXfrm>
        <a:off x="3210156" y="835441"/>
        <a:ext cx="4066365" cy="684655"/>
      </dsp:txXfrm>
    </dsp:sp>
    <dsp:sp modelId="{988CFA3B-453C-4008-A0B5-4B38EA5FB5BF}">
      <dsp:nvSpPr>
        <dsp:cNvPr id="0" name=""/>
        <dsp:cNvSpPr/>
      </dsp:nvSpPr>
      <dsp:spPr>
        <a:xfrm>
          <a:off x="3127387" y="1595072"/>
          <a:ext cx="4169363" cy="758731"/>
        </a:xfrm>
        <a:prstGeom prst="roundRect">
          <a:avLst/>
        </a:prstGeom>
        <a:solidFill>
          <a:schemeClr val="accent2">
            <a:hueOff val="-5190006"/>
            <a:satOff val="8915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Review session week 14 LIC </a:t>
          </a:r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via ZOOM - QUB</a:t>
          </a:r>
        </a:p>
      </dsp:txBody>
      <dsp:txXfrm>
        <a:off x="3164425" y="1632110"/>
        <a:ext cx="4095287" cy="684655"/>
      </dsp:txXfrm>
    </dsp:sp>
    <dsp:sp modelId="{0100A57D-3183-4081-B8B0-66DE9D50B7F3}">
      <dsp:nvSpPr>
        <dsp:cNvPr id="0" name=""/>
        <dsp:cNvSpPr/>
      </dsp:nvSpPr>
      <dsp:spPr>
        <a:xfrm>
          <a:off x="3173118" y="2391740"/>
          <a:ext cx="4169363" cy="758731"/>
        </a:xfrm>
        <a:prstGeom prst="roundRect">
          <a:avLst/>
        </a:prstGeom>
        <a:solidFill>
          <a:schemeClr val="accent2">
            <a:hueOff val="-7785009"/>
            <a:satOff val="13373"/>
            <a:lumOff val="26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6 students per group</a:t>
          </a:r>
        </a:p>
      </dsp:txBody>
      <dsp:txXfrm>
        <a:off x="3210156" y="2428778"/>
        <a:ext cx="4095287" cy="684655"/>
      </dsp:txXfrm>
    </dsp:sp>
    <dsp:sp modelId="{253A33F8-707A-4B53-92B0-AE3EB3A1A219}">
      <dsp:nvSpPr>
        <dsp:cNvPr id="0" name=""/>
        <dsp:cNvSpPr/>
      </dsp:nvSpPr>
      <dsp:spPr>
        <a:xfrm>
          <a:off x="3173118" y="3188408"/>
          <a:ext cx="4140441" cy="758731"/>
        </a:xfrm>
        <a:prstGeom prst="roundRect">
          <a:avLst/>
        </a:prstGeom>
        <a:solidFill>
          <a:schemeClr val="accent2">
            <a:hueOff val="-10380012"/>
            <a:satOff val="17830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Students working in pairs or greater</a:t>
          </a:r>
        </a:p>
      </dsp:txBody>
      <dsp:txXfrm>
        <a:off x="3210156" y="3225446"/>
        <a:ext cx="4066365" cy="6846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A2FD6-0310-4396-AB34-EDEC5858F5AB}">
      <dsp:nvSpPr>
        <dsp:cNvPr id="0" name=""/>
        <dsp:cNvSpPr/>
      </dsp:nvSpPr>
      <dsp:spPr>
        <a:xfrm>
          <a:off x="3364992" y="1975"/>
          <a:ext cx="3785616" cy="950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/>
            </a:rPr>
            <a:t>Housekeeping</a:t>
          </a:r>
          <a:endParaRPr lang="en-US" sz="2700" kern="1200" dirty="0"/>
        </a:p>
      </dsp:txBody>
      <dsp:txXfrm>
        <a:off x="3411387" y="48370"/>
        <a:ext cx="3692826" cy="857610"/>
      </dsp:txXfrm>
    </dsp:sp>
    <dsp:sp modelId="{B3CBD5B9-B2B5-46B1-A99A-FC19F1F1A5F1}">
      <dsp:nvSpPr>
        <dsp:cNvPr id="0" name=""/>
        <dsp:cNvSpPr/>
      </dsp:nvSpPr>
      <dsp:spPr>
        <a:xfrm>
          <a:off x="3364992" y="999896"/>
          <a:ext cx="3785616" cy="9504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/>
            </a:rPr>
            <a:t>What to expect</a:t>
          </a:r>
          <a:endParaRPr lang="en-US" sz="2700" kern="1200" dirty="0"/>
        </a:p>
      </dsp:txBody>
      <dsp:txXfrm>
        <a:off x="3411387" y="1046291"/>
        <a:ext cx="3692826" cy="857610"/>
      </dsp:txXfrm>
    </dsp:sp>
    <dsp:sp modelId="{988CFA3B-453C-4008-A0B5-4B38EA5FB5BF}">
      <dsp:nvSpPr>
        <dsp:cNvPr id="0" name=""/>
        <dsp:cNvSpPr/>
      </dsp:nvSpPr>
      <dsp:spPr>
        <a:xfrm>
          <a:off x="3364992" y="1997816"/>
          <a:ext cx="3785616" cy="950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Calibri" panose="020F0502020204030204"/>
            </a:rPr>
            <a:t>MyProgress</a:t>
          </a:r>
          <a:r>
            <a:rPr lang="en-US" sz="2700" kern="1200" dirty="0">
              <a:latin typeface="Calibri" panose="020F0502020204030204"/>
            </a:rPr>
            <a:t>- </a:t>
          </a:r>
          <a:r>
            <a:rPr lang="en-US" sz="2700" kern="1200" dirty="0" err="1">
              <a:latin typeface="Calibri" panose="020F0502020204030204"/>
            </a:rPr>
            <a:t>Assessement</a:t>
          </a:r>
          <a:endParaRPr lang="en-US" sz="2700" kern="1200" dirty="0"/>
        </a:p>
      </dsp:txBody>
      <dsp:txXfrm>
        <a:off x="3411387" y="2044211"/>
        <a:ext cx="3692826" cy="857610"/>
      </dsp:txXfrm>
    </dsp:sp>
    <dsp:sp modelId="{0100A57D-3183-4081-B8B0-66DE9D50B7F3}">
      <dsp:nvSpPr>
        <dsp:cNvPr id="0" name=""/>
        <dsp:cNvSpPr/>
      </dsp:nvSpPr>
      <dsp:spPr>
        <a:xfrm>
          <a:off x="3364992" y="2995736"/>
          <a:ext cx="3785616" cy="950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/>
            </a:rPr>
            <a:t>Myth busting the GP role</a:t>
          </a:r>
          <a:endParaRPr lang="en-US" sz="2700" kern="1200" dirty="0"/>
        </a:p>
      </dsp:txBody>
      <dsp:txXfrm>
        <a:off x="3411387" y="3042131"/>
        <a:ext cx="3692826" cy="8576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A2FD6-0310-4396-AB34-EDEC5858F5AB}">
      <dsp:nvSpPr>
        <dsp:cNvPr id="0" name=""/>
        <dsp:cNvSpPr/>
      </dsp:nvSpPr>
      <dsp:spPr>
        <a:xfrm>
          <a:off x="3062332" y="2960839"/>
          <a:ext cx="4086118" cy="95058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Time to be there</a:t>
          </a:r>
        </a:p>
      </dsp:txBody>
      <dsp:txXfrm>
        <a:off x="3108736" y="3007243"/>
        <a:ext cx="3993310" cy="857775"/>
      </dsp:txXfrm>
    </dsp:sp>
    <dsp:sp modelId="{B3CBD5B9-B2B5-46B1-A99A-FC19F1F1A5F1}">
      <dsp:nvSpPr>
        <dsp:cNvPr id="0" name=""/>
        <dsp:cNvSpPr/>
      </dsp:nvSpPr>
      <dsp:spPr>
        <a:xfrm>
          <a:off x="3155950" y="1048512"/>
          <a:ext cx="3898881" cy="95058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Practice location</a:t>
          </a:r>
        </a:p>
      </dsp:txBody>
      <dsp:txXfrm>
        <a:off x="3202354" y="1094916"/>
        <a:ext cx="3806073" cy="857775"/>
      </dsp:txXfrm>
    </dsp:sp>
    <dsp:sp modelId="{988CFA3B-453C-4008-A0B5-4B38EA5FB5BF}">
      <dsp:nvSpPr>
        <dsp:cNvPr id="0" name=""/>
        <dsp:cNvSpPr/>
      </dsp:nvSpPr>
      <dsp:spPr>
        <a:xfrm>
          <a:off x="3112983" y="2017632"/>
          <a:ext cx="3984852" cy="95058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Parking,</a:t>
          </a:r>
          <a:r>
            <a:rPr lang="en-US" sz="3800" kern="1200" dirty="0">
              <a:latin typeface="Calibri" panose="020F0502020204030204"/>
            </a:rPr>
            <a:t> </a:t>
          </a:r>
          <a:r>
            <a:rPr lang="en-US" sz="3800" kern="1200" dirty="0"/>
            <a:t>bus,</a:t>
          </a:r>
          <a:r>
            <a:rPr lang="en-US" sz="3800" kern="1200" dirty="0">
              <a:latin typeface="Calibri" panose="020F0502020204030204"/>
            </a:rPr>
            <a:t> </a:t>
          </a:r>
          <a:r>
            <a:rPr lang="en-US" sz="3800" kern="1200" dirty="0"/>
            <a:t>train</a:t>
          </a:r>
        </a:p>
      </dsp:txBody>
      <dsp:txXfrm>
        <a:off x="3159387" y="2064036"/>
        <a:ext cx="3892044" cy="857775"/>
      </dsp:txXfrm>
    </dsp:sp>
    <dsp:sp modelId="{0100A57D-3183-4081-B8B0-66DE9D50B7F3}">
      <dsp:nvSpPr>
        <dsp:cNvPr id="0" name=""/>
        <dsp:cNvSpPr/>
      </dsp:nvSpPr>
      <dsp:spPr>
        <a:xfrm>
          <a:off x="3141451" y="97928"/>
          <a:ext cx="3927917" cy="95058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marL="0" lvl="0" indent="0" algn="ctr" defTabSz="1689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Who to meet</a:t>
          </a:r>
          <a:r>
            <a:rPr lang="en-US" sz="3800" kern="1200" dirty="0">
              <a:latin typeface="Calibri" panose="020F0502020204030204"/>
            </a:rPr>
            <a:t>?</a:t>
          </a:r>
          <a:endParaRPr lang="en-US" sz="3800" kern="1200" dirty="0"/>
        </a:p>
      </dsp:txBody>
      <dsp:txXfrm>
        <a:off x="3187855" y="144332"/>
        <a:ext cx="3835109" cy="857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3F7FDC-D2EC-B17B-FD01-8BBCB48FA8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AFE58-3F17-D726-5262-AF456DEA15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DCA100B-364B-4696-B7D1-34C7A597D2B9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A4AC71-073F-5DB0-5020-BFB2021011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9A8197-0554-2832-E7D5-AE44A2B765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821DA02-C011-428B-A30A-C0C869014F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791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AD13CF-5467-4362-A6BC-8CC6DC9066D9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2BDB2CC-56C0-4B31-99D3-2662089C00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11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ourselves</a:t>
            </a:r>
            <a:r>
              <a:rPr lang="en-GB" baseline="0" dirty="0"/>
              <a:t> and work contexts and why we love GP!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62F690-866D-4214-8CF4-14725682F0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04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DB2CC-56C0-4B31-99D3-2662089C0044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210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18629-30D7-B5EA-10B4-249D4725C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EDAE36-3CF5-08C1-DDF9-FE0E5F6ED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B2A2D-1F5C-FD8C-2198-E4235471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1DCF9-CC57-14A7-12CF-FF0E263A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86BB1-8935-EE14-CF00-6A0E8F5DA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758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7956A-AEB7-C7AD-A806-B6DA92F8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94851-9927-0E01-F355-7636374CC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084B8-3D83-6D83-3D56-C1D09B047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4BCAC-E6D1-7A00-531A-C277F7549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C2E7D-F6CE-2BBA-DE14-5D6F75020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45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EA0551-FB1E-6BF5-920D-6A1F191FFC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F186F8-D438-EF57-C90A-0E8F7918B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55DF5-6360-51D9-2DC4-19C94F1AA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3D315-6C6B-22F0-9501-717BEE537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C1EDA-7DA5-C255-A78B-D87AE235F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600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E51BC2-4999-4C2A-81EC-A5E5B2D76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31A9B5-AE86-452C-A6D3-817205AA249F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2B447-E56F-43DA-9ABB-C4C22461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 descr="QUB Logo">
              <a:extLst>
                <a:ext uri="{FF2B5EF4-FFF2-40B4-BE49-F238E27FC236}">
                  <a16:creationId xmlns:a16="http://schemas.microsoft.com/office/drawing/2014/main" id="{DC92F5C8-0C4E-4E97-B877-05384FBE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449" y="396000"/>
              <a:ext cx="621614" cy="752154"/>
            </a:xfrm>
            <a:prstGeom prst="rect">
              <a:avLst/>
            </a:prstGeom>
          </p:spPr>
        </p:pic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AE0C895C-4E1A-47BB-9E1B-B8CF970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2B746B2C-1849-4B5B-8342-3DFF105072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742" y="1800000"/>
            <a:ext cx="5096256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A96B1EA0-1BD4-412D-A754-539AFC236C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3536" y="1800000"/>
            <a:ext cx="5096256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9920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30509"/>
          <a:stretch/>
        </p:blipFill>
        <p:spPr>
          <a:xfrm>
            <a:off x="0" y="260648"/>
            <a:ext cx="8472264" cy="6597352"/>
          </a:xfrm>
          <a:prstGeom prst="rect">
            <a:avLst/>
          </a:prstGeom>
        </p:spPr>
      </p:pic>
      <p:pic>
        <p:nvPicPr>
          <p:cNvPr id="9" name="Picture 8" descr="QUB Logo">
            <a:extLst>
              <a:ext uri="{FF2B5EF4-FFF2-40B4-BE49-F238E27FC236}">
                <a16:creationId xmlns:a16="http://schemas.microsoft.com/office/drawing/2014/main" id="{1E2AF4C8-44FD-4DC8-8445-66ED1013D5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3" b="22642"/>
          <a:stretch/>
        </p:blipFill>
        <p:spPr>
          <a:xfrm>
            <a:off x="9682018" y="463703"/>
            <a:ext cx="2509982" cy="5305209"/>
          </a:xfrm>
          <a:prstGeom prst="rect">
            <a:avLst/>
          </a:prstGeom>
        </p:spPr>
      </p:pic>
      <p:sp>
        <p:nvSpPr>
          <p:cNvPr id="11" name="Title">
            <a:extLst>
              <a:ext uri="{FF2B5EF4-FFF2-40B4-BE49-F238E27FC236}">
                <a16:creationId xmlns:a16="http://schemas.microsoft.com/office/drawing/2014/main" id="{3C5058D3-220C-40BE-BADA-F8DC95BE5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586" y="1199607"/>
            <a:ext cx="5366702" cy="3242282"/>
          </a:xfrm>
        </p:spPr>
        <p:txBody>
          <a:bodyPr lIns="216000" tIns="216000" rIns="0" anchor="ctr">
            <a:normAutofit/>
          </a:bodyPr>
          <a:lstStyle>
            <a:lvl1pPr>
              <a:lnSpc>
                <a:spcPct val="110000"/>
              </a:lnSpc>
              <a:defRPr sz="54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1669DB3E-E6CE-40E6-A826-87E9C339E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9586" y="5389563"/>
            <a:ext cx="8329686" cy="127729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30000"/>
              </a:lnSpc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625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63CB6A-B1F6-4979-9D31-26B704EF7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A8AAE97-5810-4156-A0ED-933F30408815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139CE2-F11C-4523-9170-63271DC4B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 descr="QUB Logo">
              <a:extLst>
                <a:ext uri="{FF2B5EF4-FFF2-40B4-BE49-F238E27FC236}">
                  <a16:creationId xmlns:a16="http://schemas.microsoft.com/office/drawing/2014/main" id="{DC92F5C8-0C4E-4E97-B877-05384FBE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449" y="396000"/>
              <a:ext cx="621614" cy="752154"/>
            </a:xfrm>
            <a:prstGeom prst="rect">
              <a:avLst/>
            </a:prstGeom>
          </p:spPr>
        </p:pic>
      </p:grpSp>
      <p:sp>
        <p:nvSpPr>
          <p:cNvPr id="9" name="Title">
            <a:extLst>
              <a:ext uri="{FF2B5EF4-FFF2-40B4-BE49-F238E27FC236}">
                <a16:creationId xmlns:a16="http://schemas.microsoft.com/office/drawing/2014/main" id="{F0E1A13F-0D09-49F8-A898-E7F24907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06F71E9D-3511-45E5-BB20-DC1B2B542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743" y="1800000"/>
            <a:ext cx="10395480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171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B5C598-CDF2-4DE9-A0AA-023D0B3CE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7448" y="1298639"/>
            <a:ext cx="8854402" cy="3333016"/>
            <a:chOff x="1127448" y="1298639"/>
            <a:chExt cx="8854402" cy="3333016"/>
          </a:xfrm>
        </p:grpSpPr>
        <p:pic>
          <p:nvPicPr>
            <p:cNvPr id="10" name="Picture 9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47" t="11584" r="77759" b="64030"/>
            <a:stretch/>
          </p:blipFill>
          <p:spPr>
            <a:xfrm>
              <a:off x="1127448" y="1298639"/>
              <a:ext cx="1584176" cy="167240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E08068-5543-48F7-A0BC-05EA8148BD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91" t="51050" r="37719" b="24736"/>
            <a:stretch/>
          </p:blipFill>
          <p:spPr>
            <a:xfrm>
              <a:off x="8385873" y="2971045"/>
              <a:ext cx="1595977" cy="1660610"/>
            </a:xfrm>
            <a:prstGeom prst="rect">
              <a:avLst/>
            </a:prstGeom>
          </p:spPr>
        </p:pic>
      </p:grpSp>
      <p:sp>
        <p:nvSpPr>
          <p:cNvPr id="9" name="Title">
            <a:extLst>
              <a:ext uri="{FF2B5EF4-FFF2-40B4-BE49-F238E27FC236}">
                <a16:creationId xmlns:a16="http://schemas.microsoft.com/office/drawing/2014/main" id="{ED493111-4E97-4D0D-B4CC-1EA52AC60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586" y="1700807"/>
            <a:ext cx="7826774" cy="2267219"/>
          </a:xfrm>
        </p:spPr>
        <p:txBody>
          <a:bodyPr lIns="216000" tIns="216000" rIns="0" anchor="ctr">
            <a:normAutofit/>
          </a:bodyPr>
          <a:lstStyle>
            <a:lvl1pPr>
              <a:lnSpc>
                <a:spcPct val="110000"/>
              </a:lnSpc>
              <a:defRPr sz="5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561EC0B9-23D5-466B-A837-3FAB1D6BBF0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509587" y="5389563"/>
            <a:ext cx="8329686" cy="127979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7229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E51BC2-4999-4C2A-81EC-A5E5B2D76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31A9B5-AE86-452C-A6D3-817205AA249F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2B447-E56F-43DA-9ABB-C4C22461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 descr="QUB Logo">
              <a:extLst>
                <a:ext uri="{FF2B5EF4-FFF2-40B4-BE49-F238E27FC236}">
                  <a16:creationId xmlns:a16="http://schemas.microsoft.com/office/drawing/2014/main" id="{DC92F5C8-0C4E-4E97-B877-05384FBE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449" y="396000"/>
              <a:ext cx="621614" cy="752154"/>
            </a:xfrm>
            <a:prstGeom prst="rect">
              <a:avLst/>
            </a:prstGeom>
          </p:spPr>
        </p:pic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AE0C895C-4E1A-47BB-9E1B-B8CF970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2B746B2C-1849-4B5B-8342-3DFF105072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742" y="1800000"/>
            <a:ext cx="5096256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A96B1EA0-1BD4-412D-A754-539AFC236C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3536" y="1800000"/>
            <a:ext cx="5096256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494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A651023-0628-4DD0-BF48-DB3C77BB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331A9B5-AE86-452C-A6D3-817205AA249F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82B447-E56F-43DA-9ABB-C4C22461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 descr="QUB Logo">
              <a:extLst>
                <a:ext uri="{FF2B5EF4-FFF2-40B4-BE49-F238E27FC236}">
                  <a16:creationId xmlns:a16="http://schemas.microsoft.com/office/drawing/2014/main" id="{DC92F5C8-0C4E-4E97-B877-05384FBE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449" y="396000"/>
              <a:ext cx="621614" cy="752154"/>
            </a:xfrm>
            <a:prstGeom prst="rect">
              <a:avLst/>
            </a:prstGeom>
          </p:spPr>
        </p:pic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AE0C895C-4E1A-47BB-9E1B-B8CF970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2B746B2C-1849-4B5B-8342-3DFF105072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742" y="1800000"/>
            <a:ext cx="5096256" cy="468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A96B1EA0-1BD4-412D-A754-539AFC236C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3536" y="1800000"/>
            <a:ext cx="5096256" cy="22770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CEC85C2E-0388-4DE4-A80F-C28E67B7257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93003" y="4220988"/>
            <a:ext cx="5096255" cy="22590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2342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FA62FD-E51D-45B6-91D3-E7AAED01D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4B76327-5B97-441C-A477-337B8079B4CB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3EF77F-E066-45AB-80AD-FF3CCDA026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 descr="QUB Logo">
              <a:extLst>
                <a:ext uri="{FF2B5EF4-FFF2-40B4-BE49-F238E27FC236}">
                  <a16:creationId xmlns:a16="http://schemas.microsoft.com/office/drawing/2014/main" id="{DC92F5C8-0C4E-4E97-B877-05384FBE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449" y="396000"/>
              <a:ext cx="621614" cy="752154"/>
            </a:xfrm>
            <a:prstGeom prst="rect">
              <a:avLst/>
            </a:prstGeom>
          </p:spPr>
        </p:pic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AE0C895C-4E1A-47BB-9E1B-B8CF970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400" cy="125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32F7DFC1-E9CD-4050-8750-3CC88FB8A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208" y="1800000"/>
            <a:ext cx="5096256" cy="5890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69CCB026-453E-47E8-90ED-B21F977A5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3110" y="2389071"/>
            <a:ext cx="5093407" cy="4140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17E40070-D0FB-4699-A988-9186EFEBC4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7600" y="1800000"/>
            <a:ext cx="5096256" cy="5890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2800" b="0" i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9BE8F6F3-10D4-4129-A2E0-544769FC1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7" y="2389071"/>
            <a:ext cx="5096256" cy="4140000"/>
          </a:xfrm>
          <a:prstGeom prst="rect">
            <a:avLst/>
          </a:prstGeom>
        </p:spPr>
        <p:txBody>
          <a:bodyPr/>
          <a:lstStyle>
            <a:lvl1pPr>
              <a:defRPr lang="en-GB" noProof="0" dirty="0" smtClean="0"/>
            </a:lvl1pPr>
            <a:lvl2pPr>
              <a:defRPr lang="en-GB" noProof="0" dirty="0" smtClean="0"/>
            </a:lvl2pPr>
            <a:lvl3pPr>
              <a:defRPr lang="en-GB" noProof="0" dirty="0" smtClean="0"/>
            </a:lvl3pPr>
            <a:lvl4pPr>
              <a:defRPr lang="en-GB" noProof="0" dirty="0" smtClean="0"/>
            </a:lvl4pPr>
            <a:lvl5pPr>
              <a:defRPr lang="en-GB" noProof="0" dirty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4507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A9C6A9-1C50-455D-9DF7-63F1F08DF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39EDCA-6811-4CC7-8DC0-60B1A66FFA56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BC5A687-6064-4FBD-8B54-36684A8DC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" name="Picture 14" descr="QUB Logo">
              <a:extLst>
                <a:ext uri="{FF2B5EF4-FFF2-40B4-BE49-F238E27FC236}">
                  <a16:creationId xmlns:a16="http://schemas.microsoft.com/office/drawing/2014/main" id="{DC92F5C8-0C4E-4E97-B877-05384FBE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7449" y="396000"/>
              <a:ext cx="621614" cy="752154"/>
            </a:xfrm>
            <a:prstGeom prst="rect">
              <a:avLst/>
            </a:prstGeom>
          </p:spPr>
        </p:pic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AE0C895C-4E1A-47BB-9E1B-B8CF970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8467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DC27-8CE3-E370-15DA-014797329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722F4-FB1C-A991-136D-AB6403652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86A15-C9AB-0483-9AB0-EF2B9229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0CD11-05E5-D548-E8EA-2478CB291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3F5CF-23FD-F7E2-81D0-FD93A4F5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5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827475A6-7C7F-4DD2-8A50-FEFC81E646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207" y="548680"/>
            <a:ext cx="10306361" cy="58879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742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0533C48B-022E-4DA1-B8F4-B9E2E87191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678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5037063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83127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(tall 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26E6A1A-E69A-48AA-9E03-885F7D08C2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144000"/>
            <a:ext cx="12192000" cy="1325563"/>
            <a:chOff x="0" y="144000"/>
            <a:chExt cx="12192000" cy="13255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50A8BA-A478-4D71-A7C0-3D6E99925D7C}"/>
                </a:ext>
              </a:extLst>
            </p:cNvPr>
            <p:cNvSpPr/>
            <p:nvPr/>
          </p:nvSpPr>
          <p:spPr>
            <a:xfrm>
              <a:off x="0" y="144000"/>
              <a:ext cx="12192000" cy="1325563"/>
            </a:xfrm>
            <a:prstGeom prst="rect">
              <a:avLst/>
            </a:prstGeom>
            <a:gradFill>
              <a:gsLst>
                <a:gs pos="90000">
                  <a:srgbClr val="BA2A3C"/>
                </a:gs>
                <a:gs pos="0">
                  <a:srgbClr val="8A1C2C">
                    <a:lumMod val="97000"/>
                    <a:lumOff val="3000"/>
                  </a:srgbClr>
                </a:gs>
                <a:gs pos="95000">
                  <a:srgbClr val="B54E5C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D948AA-903E-4011-BE91-152EFD9C76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144000"/>
              <a:ext cx="12192000" cy="1280328"/>
            </a:xfrm>
            <a:prstGeom prst="rect">
              <a:avLst/>
            </a:prstGeom>
            <a:gradFill>
              <a:gsLst>
                <a:gs pos="45000">
                  <a:schemeClr val="accent1"/>
                </a:gs>
                <a:gs pos="0">
                  <a:schemeClr val="accent2"/>
                </a:gs>
                <a:gs pos="100000">
                  <a:schemeClr val="accent2">
                    <a:alpha val="60000"/>
                  </a:schemeClr>
                </a:gs>
                <a:gs pos="95000">
                  <a:srgbClr val="8F0E20">
                    <a:alpha val="60000"/>
                    <a:lumMod val="96000"/>
                  </a:srgbClr>
                </a:gs>
                <a:gs pos="85000">
                  <a:schemeClr val="accent2">
                    <a:alpha val="60000"/>
                  </a:schemeClr>
                </a:gs>
              </a:gsLst>
              <a:lin ang="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Title">
            <a:extLst>
              <a:ext uri="{FF2B5EF4-FFF2-40B4-BE49-F238E27FC236}">
                <a16:creationId xmlns:a16="http://schemas.microsoft.com/office/drawing/2014/main" id="{AE0C895C-4E1A-47BB-9E1B-B8CF970B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144000"/>
            <a:ext cx="5388860" cy="12527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2B746B2C-1849-4B5B-8342-3DFF105072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206" y="1799999"/>
            <a:ext cx="5096255" cy="46799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A96B1EA0-1BD4-412D-A754-539AFC236C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3536" y="0"/>
            <a:ext cx="5998464" cy="685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561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"/>
          <p:cNvSpPr>
            <a:spLocks noGrp="1"/>
          </p:cNvSpPr>
          <p:nvPr>
            <p:ph sz="half" idx="1"/>
          </p:nvPr>
        </p:nvSpPr>
        <p:spPr>
          <a:xfrm>
            <a:off x="609600" y="1892705"/>
            <a:ext cx="10972800" cy="2314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half" idx="2"/>
          </p:nvPr>
        </p:nvSpPr>
        <p:spPr>
          <a:xfrm>
            <a:off x="609600" y="4456559"/>
            <a:ext cx="10972800" cy="2314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6" name="Page number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C3688-32ED-445B-A36A-46E4EDD3AA47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993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03776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03776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</p:spTree>
    <p:extLst>
      <p:ext uri="{BB962C8B-B14F-4D97-AF65-F5344CB8AC3E}">
        <p14:creationId xmlns:p14="http://schemas.microsoft.com/office/powerpoint/2010/main" val="334513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315200" y="414339"/>
            <a:ext cx="4303776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315200" y="1584325"/>
            <a:ext cx="4303776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4"/>
          </p:nvPr>
        </p:nvSpPr>
        <p:spPr>
          <a:xfrm>
            <a:off x="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38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181600" y="0"/>
            <a:ext cx="7010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414339"/>
            <a:ext cx="4047744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584325"/>
            <a:ext cx="4047744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82559"/>
            <a:ext cx="1832169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482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pic nar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 flipH="1">
            <a:off x="7010400" y="0"/>
            <a:ext cx="51816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572835"/>
            <a:ext cx="5596128" cy="9999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1892289"/>
            <a:ext cx="5596128" cy="32067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at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dolor </a:t>
            </a:r>
            <a:r>
              <a:rPr lang="en-US" dirty="0" err="1"/>
              <a:t>auctor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cursus magna,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et.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5782559"/>
            <a:ext cx="1832169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3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C07A-78D8-D137-7619-25638E5C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856AF-C3C6-304B-1236-47D13FB46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D7FD9-7160-1206-FE7E-CD326DF8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3FE87-EE04-9B2B-F69C-0F6A6BFFD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2DDB-6EA8-53B7-4D43-77017A3EA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852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8640" y="1609154"/>
            <a:ext cx="6851904" cy="1402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 baseline="0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TITLE GOES HERE IN UPPERCASE BOLD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3281409"/>
            <a:ext cx="6851904" cy="320675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buFont typeface="Arial" charset="0"/>
              <a:buChar char="•"/>
              <a:defRPr sz="21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endParaRPr lang="en-US" dirty="0"/>
          </a:p>
          <a:p>
            <a:pPr lvl="0"/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lacus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laoreet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4352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807" y="5782559"/>
            <a:ext cx="1832169" cy="705600"/>
          </a:xfrm>
          <a:prstGeom prst="rect">
            <a:avLst/>
          </a:prstGeom>
        </p:spPr>
      </p:pic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48640" y="401638"/>
            <a:ext cx="8900160" cy="59991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415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 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98" y="424894"/>
            <a:ext cx="2001062" cy="770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945" y="2297409"/>
            <a:ext cx="79375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45" y="2600621"/>
            <a:ext cx="79375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83246" y="1585414"/>
            <a:ext cx="3817810" cy="2892425"/>
          </a:xfrm>
          <a:prstGeom prst="rect">
            <a:avLst/>
          </a:prstGeom>
        </p:spPr>
        <p:txBody>
          <a:bodyPr lIns="288000" tIns="251999" rIns="0" bIns="288000"/>
          <a:lstStyle>
            <a:lvl1pPr marL="0" indent="0">
              <a:buNone/>
              <a:defRPr sz="32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PRESENTATION TITLE ARIAL BOLD 32PT WITH A MAXIMUM OF 12 WORDS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82738" y="5389563"/>
            <a:ext cx="35866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82738" y="5711637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82738" y="6033711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24294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1276 -0.1729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-865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13945 0.1363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582738" y="5389563"/>
            <a:ext cx="3586670" cy="36506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1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82738" y="5711637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82738" y="6033711"/>
            <a:ext cx="3586670" cy="40156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200" b="0" i="0" baseline="0">
                <a:solidFill>
                  <a:srgbClr val="D6000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DATE OF PRESENTATION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509586" y="1203608"/>
            <a:ext cx="5366702" cy="3234280"/>
          </a:xfrm>
          <a:prstGeom prst="rect">
            <a:avLst/>
          </a:prstGeom>
        </p:spPr>
        <p:txBody>
          <a:bodyPr lIns="288000" tIns="288000" rIns="288000" bIns="0"/>
          <a:lstStyle>
            <a:lvl1pPr marL="0" indent="0">
              <a:buNone/>
              <a:defRPr sz="4600" b="1">
                <a:solidFill>
                  <a:srgbClr val="D6000D"/>
                </a:solidFill>
              </a:defRPr>
            </a:lvl1pPr>
          </a:lstStyle>
          <a:p>
            <a:pPr lvl="0"/>
            <a:r>
              <a:rPr lang="en-US" dirty="0"/>
              <a:t>PRESENTATION TITLE GOES HERE UPPERCASE 48PT </a:t>
            </a:r>
          </a:p>
        </p:txBody>
      </p:sp>
    </p:spTree>
    <p:extLst>
      <p:ext uri="{BB962C8B-B14F-4D97-AF65-F5344CB8AC3E}">
        <p14:creationId xmlns:p14="http://schemas.microsoft.com/office/powerpoint/2010/main" val="4215421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0B024-6EC6-4633-AF51-737ED2D75D24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7CBA-49B1-4E26-A532-F45D7D3DCD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109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5" y="1600201"/>
            <a:ext cx="53926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5AFA3-6D1A-44F7-B3BE-CC87351DE4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492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2F7B-908E-4046-9CC3-6109A8C4DC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940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954220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2E60-FC8A-F242-812D-BED61508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D91CB-8484-20E5-0261-C18D160B86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F05D2-4CD5-8A8F-63B8-1F2D30119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D25F9A-67FA-A45F-B5C9-6062F03F8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4957B6-D628-BA49-23C4-33B88B8B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11D3E-6E9C-F19D-14E6-56B5EAFC1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088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84064-9A87-50B8-4476-081447D1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0AD33-73CF-EF7F-A784-7BD9FFD47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A3AA5-4529-1D1C-5621-E4545041B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64FD5-8177-157A-4D23-3F9F401E5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039DFC-CA96-2A02-16A5-337789D97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A3F538-F08B-CC14-697E-6D64A40FC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1F44B-BCB7-A8F6-1CDB-2A4FC68B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18978B-9FD5-ED49-C203-13E7BAC8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26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C9F9-61FF-EE81-2305-C98FBE2B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89695A-D4E8-09E9-46EB-9267EEF7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A103F-761E-710E-E65A-A1C64081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71BEA4-4227-8772-6F62-DAB9075A3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180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7CC9D-AB5F-222E-C9B3-8C2C7AC8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3CED28-13FC-3BCD-EF78-C62DF193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7AAB0-D7C2-C31E-CBC6-3BD23A07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21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91E4-C1AE-EE97-1132-8B25ACA87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D1B70-77A7-379C-868A-29444F1D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5D73E-6B4D-F93F-9A20-086BFDF3F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0CE678-37C2-A401-82BF-F97772A7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B6D53-28A9-E57E-4DBC-DFD9A7EE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A44F0-9176-2BC6-E7FB-D0173A88A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0077-4241-A6DB-EB91-5AF1DCC8D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AFEBF3-044C-A8DB-90BB-37F8E6287B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B287E-0756-4D4D-3430-3A76498CD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4FFF2-5269-DAB0-D8FA-119EB1661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64F52-76A8-8B6E-DF49-31526FCB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EC66C-33EE-8A8D-9627-BEC24BE7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034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08A8D-A5A0-CEA0-7CDE-7E59E9F1B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4F8F09-025C-27E4-A974-5B924E9B6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2893D-54B5-D6F8-03AE-A3A1644429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32383-D6FF-4CB7-A4FC-D718EE0AFE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890AB-F220-9880-6B5C-45B9AD3F9E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57D45-C94D-B036-2AD8-B53FB7E3E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6B0D-5EAB-4B67-A171-FE87C3BE34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54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C95390-799A-41F8-8616-772EC9648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575"/>
                    </a14:imgEffect>
                    <a14:imgEffect>
                      <a14:saturation sat="92000"/>
                    </a14:imgEffect>
                    <a14:imgEffect>
                      <a14:brightnessContrast bright="6000" contras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88" b="76010"/>
          <a:stretch/>
        </p:blipFill>
        <p:spPr>
          <a:xfrm>
            <a:off x="0" y="0"/>
            <a:ext cx="12192000" cy="153678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F0E2E5-330E-4C66-AF5D-5CC3DB4DA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153678"/>
          </a:xfrm>
          <a:prstGeom prst="rect">
            <a:avLst/>
          </a:prstGeom>
          <a:gradFill>
            <a:gsLst>
              <a:gs pos="45000">
                <a:schemeClr val="accent1"/>
              </a:gs>
              <a:gs pos="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C4CCFA9F-8A8F-46D8-BC4E-B90693F6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6525"/>
            <a:ext cx="10094911" cy="12602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8040D274-06EB-40F3-9220-AC55EB677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2743" y="1800000"/>
            <a:ext cx="1038651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">
            <a:extLst>
              <a:ext uri="{FF2B5EF4-FFF2-40B4-BE49-F238E27FC236}">
                <a16:creationId xmlns:a16="http://schemas.microsoft.com/office/drawing/2014/main" id="{23EE6F1A-DD55-4C0F-A7F9-F27F6F2E73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2742" y="6356350"/>
            <a:ext cx="26786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5BB5F24-2292-413E-83B1-FBBDCC851AC6}" type="datetimeFigureOut">
              <a:rPr lang="en-GB" smtClean="0"/>
              <a:t>03/09/2024</a:t>
            </a:fld>
            <a:endParaRPr lang="en-GB" dirty="0"/>
          </a:p>
        </p:txBody>
      </p:sp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B7671573-0D08-46A4-8055-B0DBA839E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">
            <a:extLst>
              <a:ext uri="{FF2B5EF4-FFF2-40B4-BE49-F238E27FC236}">
                <a16:creationId xmlns:a16="http://schemas.microsoft.com/office/drawing/2014/main" id="{A422F9B3-0841-4CE1-9258-71B603AD95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6786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6CC3688-32ED-445B-A36A-46E4EDD3AA47}" type="slidenum">
              <a:rPr lang="en-GB" smtClean="0"/>
              <a:t>‹#›</a:t>
            </a:fld>
            <a:endParaRPr lang="en-GB" dirty="0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81184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52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b.ac.uk/sites/qubgp/Curriculum/Year3GPPlacement/" TargetMode="External"/><Relationship Id="rId2" Type="http://schemas.openxmlformats.org/officeDocument/2006/relationships/hyperlink" Target="https://www.qub.ac.uk/sites/qubgp/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cgp.org.uk/getmedia/074af536-aaae-4eef-95cb-63ee18e96fda/learning-general-practice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vpc.medicalschoolscouncil.org.uk/" TargetMode="Externa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9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qub-med.epads.mkmapps.com/#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vpc.medicalschoolscouncil.org.uk/" TargetMode="Externa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forms.office.com/pages/responsepage.aspx?id=6ner6qW040mh6NbdI6HyhhucVEGQfVFEr0ccN_28ALNURVo0VVNBRDI2M0dJOEFVMUs4VVlOT1ZFMi4u&amp;route=shorturl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Year 3 GP Tutor Update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Dr Louise Sands</a:t>
            </a:r>
          </a:p>
          <a:p>
            <a:r>
              <a:rPr lang="en-GB" dirty="0"/>
              <a:t>2024/25 – 3</a:t>
            </a:r>
            <a:r>
              <a:rPr lang="en-GB" baseline="30000" dirty="0"/>
              <a:t>rd</a:t>
            </a:r>
            <a:r>
              <a:rPr lang="en-GB" dirty="0"/>
              <a:t> September 2024</a:t>
            </a:r>
            <a:endParaRPr lang="en-GB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9501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BA24CE8B-C6B9-23C0-C50E-00DED43AC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96" y="670808"/>
            <a:ext cx="7990416" cy="55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98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en-US" sz="4000"/>
              <a:t>What “stood out” for students?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3DCD2-3B77-6360-802D-B08FBD36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GB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9" r="12164" b="-1"/>
          <a:stretch/>
        </p:blipFill>
        <p:spPr>
          <a:xfrm>
            <a:off x="1554366" y="2421924"/>
            <a:ext cx="3734849" cy="371114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06A81-4F3A-1C97-A123-3057CF539781}"/>
              </a:ext>
            </a:extLst>
          </p:cNvPr>
          <p:cNvGraphicFramePr>
            <a:graphicFrameLocks noGrp="1"/>
          </p:cNvGraphicFramePr>
          <p:nvPr/>
        </p:nvGraphicFramePr>
        <p:xfrm>
          <a:off x="6283061" y="544234"/>
          <a:ext cx="5167185" cy="22194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67185">
                  <a:extLst>
                    <a:ext uri="{9D8B030D-6E8A-4147-A177-3AD203B41FA5}">
                      <a16:colId xmlns:a16="http://schemas.microsoft.com/office/drawing/2014/main" val="2057154212"/>
                    </a:ext>
                  </a:extLst>
                </a:gridCol>
              </a:tblGrid>
              <a:tr h="2219482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We got the opportunity to lead consultations and examine patients.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800" dirty="0">
                          <a:effectLst/>
                        </a:rPr>
                        <a:t>We had the chance to ask questions and talk through the consultations beforehand. </a:t>
                      </a:r>
                    </a:p>
                    <a:p>
                      <a:pPr lvl="0">
                        <a:buNone/>
                      </a:pPr>
                      <a:r>
                        <a:rPr lang="en-US" sz="1800" dirty="0">
                          <a:effectLst/>
                        </a:rPr>
                        <a:t>We had the opportunity to practice clinical skills e.g. taking blood and blood pressure</a:t>
                      </a:r>
                      <a:endParaRPr lang="en-US"/>
                    </a:p>
                  </a:txBody>
                  <a:tcPr marL="121660" marR="121660" marT="60830" marB="608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1477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45E9A5-0249-157E-1992-2C6148F50C49}"/>
              </a:ext>
            </a:extLst>
          </p:cNvPr>
          <p:cNvGraphicFramePr>
            <a:graphicFrameLocks noGrp="1"/>
          </p:cNvGraphicFramePr>
          <p:nvPr/>
        </p:nvGraphicFramePr>
        <p:xfrm>
          <a:off x="6286500" y="3608917"/>
          <a:ext cx="5207000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07000">
                  <a:extLst>
                    <a:ext uri="{9D8B030D-6E8A-4147-A177-3AD203B41FA5}">
                      <a16:colId xmlns:a16="http://schemas.microsoft.com/office/drawing/2014/main" val="4142517999"/>
                    </a:ext>
                  </a:extLst>
                </a:gridCol>
              </a:tblGrid>
              <a:tr h="2258916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The warm welcoming and supportive nature of all the practice staff. </a:t>
                      </a:r>
                      <a:endParaRPr lang="en-US" dirty="0"/>
                    </a:p>
                    <a:p>
                      <a:pPr lvl="0">
                        <a:buNone/>
                      </a:pPr>
                      <a:r>
                        <a:rPr lang="en-US" dirty="0">
                          <a:effectLst/>
                        </a:rPr>
                        <a:t>The independence afforded to us by the GP to consult and/or examine patients where it was appropriate before relaying back to the GP really aided my learning. </a:t>
                      </a:r>
                    </a:p>
                    <a:p>
                      <a:pPr lvl="0">
                        <a:buNone/>
                      </a:pPr>
                      <a:r>
                        <a:rPr lang="en-US" dirty="0">
                          <a:effectLst/>
                        </a:rPr>
                        <a:t>The supportive constructive feedback after every session I felt was of great use as there were certain niches to each consultation that I will never forget.  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6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11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did students think placement could be improved?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3DCD2-3B77-6360-802D-B08FBD36F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GB" sz="200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000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9" r="12164" b="-1"/>
          <a:stretch/>
        </p:blipFill>
        <p:spPr>
          <a:xfrm>
            <a:off x="1554366" y="2421924"/>
            <a:ext cx="3734849" cy="371114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06A81-4F3A-1C97-A123-3057CF539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1536954"/>
              </p:ext>
            </p:extLst>
          </p:nvPr>
        </p:nvGraphicFramePr>
        <p:xfrm>
          <a:off x="6283061" y="544234"/>
          <a:ext cx="5167185" cy="221948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167185">
                  <a:extLst>
                    <a:ext uri="{9D8B030D-6E8A-4147-A177-3AD203B41FA5}">
                      <a16:colId xmlns:a16="http://schemas.microsoft.com/office/drawing/2014/main" val="2057154212"/>
                    </a:ext>
                  </a:extLst>
                </a:gridCol>
              </a:tblGrid>
              <a:tr h="2219482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dirty="0">
                          <a:effectLst/>
                        </a:rPr>
                        <a:t>Less students in group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dirty="0">
                          <a:effectLst/>
                        </a:rPr>
                        <a:t>Less time and cost travelling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dirty="0">
                          <a:effectLst/>
                        </a:rPr>
                        <a:t>Less Virtual Primary Care (VPC)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dirty="0">
                          <a:effectLst/>
                        </a:rPr>
                        <a:t>Equal experience for students in terms of time with MDT and other team members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dirty="0">
                          <a:effectLst/>
                        </a:rPr>
                        <a:t>More info on how practice works as a business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800" dirty="0">
                        <a:effectLst/>
                      </a:endParaRPr>
                    </a:p>
                  </a:txBody>
                  <a:tcPr marL="121660" marR="121660" marT="60830" marB="6083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14771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45E9A5-0249-157E-1992-2C6148F50C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08426"/>
              </p:ext>
            </p:extLst>
          </p:nvPr>
        </p:nvGraphicFramePr>
        <p:xfrm>
          <a:off x="6286500" y="3608917"/>
          <a:ext cx="5207000" cy="22860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207000">
                  <a:extLst>
                    <a:ext uri="{9D8B030D-6E8A-4147-A177-3AD203B41FA5}">
                      <a16:colId xmlns:a16="http://schemas.microsoft.com/office/drawing/2014/main" val="4142517999"/>
                    </a:ext>
                  </a:extLst>
                </a:gridCol>
              </a:tblGrid>
              <a:tr h="2258916"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endParaRPr lang="en-US" dirty="0">
                        <a:effectLst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</a:rPr>
                        <a:t>Allow more time in treatment room e.g. bloods, ECGs, </a:t>
                      </a:r>
                      <a:r>
                        <a:rPr lang="en-US" dirty="0" err="1">
                          <a:effectLst/>
                        </a:rPr>
                        <a:t>obs</a:t>
                      </a:r>
                      <a:r>
                        <a:rPr lang="en-US" dirty="0">
                          <a:effectLst/>
                        </a:rPr>
                        <a:t>, urinalysis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</a:rPr>
                        <a:t>Allow to do more individual consultations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</a:rPr>
                        <a:t>Allow to do Home Visit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>
                          <a:effectLst/>
                        </a:rPr>
                        <a:t>Time at chronic disease management clinics e.g. asthma, COPD, CVD,DM and to practice </a:t>
                      </a:r>
                      <a:r>
                        <a:rPr lang="en-US" dirty="0" err="1">
                          <a:effectLst/>
                        </a:rPr>
                        <a:t>PEFR,etc</a:t>
                      </a:r>
                      <a:endParaRPr lang="en-US" dirty="0">
                        <a:effectLst/>
                      </a:endParaRP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688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04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200"/>
              <a:t>Aims of Year 3 GP Placement</a:t>
            </a:r>
            <a:endParaRPr lang="en-GB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C651C-2A6F-2B80-28FD-CE3A73705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7248" y="1715470"/>
            <a:ext cx="5154871" cy="4573297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2000" dirty="0"/>
          </a:p>
          <a:p>
            <a:r>
              <a:rPr lang="en-US" sz="2000" dirty="0"/>
              <a:t>For students to understand the </a:t>
            </a:r>
            <a:r>
              <a:rPr lang="en-US" sz="2000" b="1" dirty="0"/>
              <a:t>structure, principles and practice of GP work</a:t>
            </a:r>
            <a:r>
              <a:rPr lang="en-US" sz="2000" dirty="0"/>
              <a:t>, and how primary care is different from secondary care</a:t>
            </a:r>
            <a:endParaRPr lang="en-US" sz="2000">
              <a:ea typeface="Calibri"/>
              <a:cs typeface="Calibri"/>
            </a:endParaRPr>
          </a:p>
          <a:p>
            <a:endParaRPr lang="en-US" sz="2000" dirty="0"/>
          </a:p>
          <a:p>
            <a:r>
              <a:rPr lang="en-US" sz="2000" dirty="0"/>
              <a:t>For students to understand </a:t>
            </a:r>
            <a:r>
              <a:rPr lang="en-US" sz="2000" b="1" dirty="0"/>
              <a:t>patients and their illnesses </a:t>
            </a:r>
            <a:r>
              <a:rPr lang="en-US" sz="2000" dirty="0"/>
              <a:t>within all their complexity and social and cultural contexts </a:t>
            </a:r>
            <a:endParaRPr lang="en-US" sz="2000" dirty="0">
              <a:ea typeface="Calibri"/>
              <a:cs typeface="Calibri"/>
            </a:endParaRPr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FC8AACE2-00B6-51F1-DC28-E1FBF4CE8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64" r="-1" b="-1"/>
          <a:stretch/>
        </p:blipFill>
        <p:spPr>
          <a:xfrm>
            <a:off x="6711885" y="1825394"/>
            <a:ext cx="3819124" cy="439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8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CB9E-3C68-CBA0-662E-57F65B16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What you (and the students) need to know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D4DF6-5D19-110B-A312-2D8D5C04AD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85313" y="1800000"/>
            <a:ext cx="10755895" cy="468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GP Tutor and student guide available on the QUBGP </a:t>
            </a:r>
            <a:r>
              <a:rPr lang="en-US" b="1" dirty="0">
                <a:hlinkClick r:id="rId2"/>
              </a:rPr>
              <a:t>website</a:t>
            </a:r>
            <a:endParaRPr lang="en-US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dirty="0">
                <a:ea typeface="Calibri"/>
                <a:cs typeface="Calibri"/>
                <a:hlinkClick r:id="rId3"/>
              </a:rPr>
              <a:t>Year 3 Curriculum</a:t>
            </a:r>
          </a:p>
        </p:txBody>
      </p:sp>
      <p:pic>
        <p:nvPicPr>
          <p:cNvPr id="5" name="Graphic 4" descr="Books with solid fill">
            <a:extLst>
              <a:ext uri="{FF2B5EF4-FFF2-40B4-BE49-F238E27FC236}">
                <a16:creationId xmlns:a16="http://schemas.microsoft.com/office/drawing/2014/main" id="{D905DC72-2488-3F22-3CE3-AD9C6420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0217" y="3765550"/>
            <a:ext cx="122131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3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CB9E-3C68-CBA0-662E-57F65B16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Important Dates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D4DF6-5D19-110B-A312-2D8D5C04ADD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85313" y="1800000"/>
            <a:ext cx="10755895" cy="468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LIC1 – </a:t>
            </a:r>
          </a:p>
          <a:p>
            <a:pPr marL="0" indent="0">
              <a:buNone/>
            </a:pPr>
            <a:r>
              <a:rPr lang="en-US" dirty="0"/>
              <a:t>Wednesdays in GP 11th September- 4th December 2024 </a:t>
            </a:r>
          </a:p>
          <a:p>
            <a:pPr marL="0" indent="0">
              <a:buNone/>
            </a:pPr>
            <a:r>
              <a:rPr lang="en-US" b="1" dirty="0"/>
              <a:t>NOT in practice 13th November </a:t>
            </a:r>
          </a:p>
          <a:p>
            <a:pPr marL="0" indent="0">
              <a:buNone/>
            </a:pPr>
            <a:r>
              <a:rPr lang="en-US" dirty="0"/>
              <a:t>LIC2 – </a:t>
            </a:r>
          </a:p>
          <a:p>
            <a:pPr marL="0" indent="0">
              <a:buNone/>
            </a:pPr>
            <a:r>
              <a:rPr lang="en-US" dirty="0"/>
              <a:t>Wednesdays in GP 5th February – 21st May 2025 </a:t>
            </a:r>
          </a:p>
          <a:p>
            <a:pPr marL="0" indent="0">
              <a:buNone/>
            </a:pPr>
            <a:r>
              <a:rPr lang="en-US" b="1" dirty="0"/>
              <a:t>NOT in practice 19th Feb/16 April/23 April/30 April</a:t>
            </a:r>
          </a:p>
        </p:txBody>
      </p:sp>
    </p:spTree>
    <p:extLst>
      <p:ext uri="{BB962C8B-B14F-4D97-AF65-F5344CB8AC3E}">
        <p14:creationId xmlns:p14="http://schemas.microsoft.com/office/powerpoint/2010/main" val="1026199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program&#10;&#10;Description automatically generated with low confidence">
            <a:extLst>
              <a:ext uri="{FF2B5EF4-FFF2-40B4-BE49-F238E27FC236}">
                <a16:creationId xmlns:a16="http://schemas.microsoft.com/office/drawing/2014/main" id="{16388674-3B4A-4EA9-19D7-F89B34F2F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b="20902"/>
          <a:stretch/>
        </p:blipFill>
        <p:spPr>
          <a:xfrm>
            <a:off x="120590" y="179108"/>
            <a:ext cx="11823637" cy="6499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867F2-1E3E-007A-A6AF-42A48DB189CB}"/>
              </a:ext>
            </a:extLst>
          </p:cNvPr>
          <p:cNvSpPr txBox="1"/>
          <p:nvPr/>
        </p:nvSpPr>
        <p:spPr>
          <a:xfrm>
            <a:off x="406879" y="1621767"/>
            <a:ext cx="6442495" cy="1043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https://www.rcgp.org.uk/getmedia/074af536-aaae-4eef-95cb-63ee18e96fda/learning-general-practice.pdf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62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Learning Objective- </a:t>
            </a:r>
            <a:r>
              <a:rPr lang="en-US" b="1"/>
              <a:t>Person-centred Care</a:t>
            </a:r>
            <a:endParaRPr lang="en-GB" b="1"/>
          </a:p>
        </p:txBody>
      </p:sp>
      <p:graphicFrame>
        <p:nvGraphicFramePr>
          <p:cNvPr id="27" name="TextBox 22">
            <a:extLst>
              <a:ext uri="{FF2B5EF4-FFF2-40B4-BE49-F238E27FC236}">
                <a16:creationId xmlns:a16="http://schemas.microsoft.com/office/drawing/2014/main" id="{B7701C03-5735-0EB8-79F1-BF0A46C991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414346"/>
              </p:ext>
            </p:extLst>
          </p:nvPr>
        </p:nvGraphicFramePr>
        <p:xfrm>
          <a:off x="902743" y="1800000"/>
          <a:ext cx="1039548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368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br>
              <a:rPr lang="en-US" sz="2100" dirty="0"/>
            </a:br>
            <a:r>
              <a:rPr lang="en-US" sz="3200" dirty="0"/>
              <a:t>Learning Objective- </a:t>
            </a:r>
            <a:r>
              <a:rPr lang="en-GB" sz="3200" b="1" dirty="0"/>
              <a:t>Population Centred Care</a:t>
            </a:r>
            <a:br>
              <a:rPr lang="en-GB" sz="2100" b="1" dirty="0"/>
            </a:br>
            <a:endParaRPr lang="en-GB" sz="2100"/>
          </a:p>
        </p:txBody>
      </p:sp>
      <p:graphicFrame>
        <p:nvGraphicFramePr>
          <p:cNvPr id="48" name="Content Placeholder 3">
            <a:extLst>
              <a:ext uri="{FF2B5EF4-FFF2-40B4-BE49-F238E27FC236}">
                <a16:creationId xmlns:a16="http://schemas.microsoft.com/office/drawing/2014/main" id="{0158D865-95ED-083A-A001-3AAE71BB39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2806350"/>
              </p:ext>
            </p:extLst>
          </p:nvPr>
        </p:nvGraphicFramePr>
        <p:xfrm>
          <a:off x="902743" y="1800000"/>
          <a:ext cx="1039548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78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omputer screen with a signature">
            <a:extLst>
              <a:ext uri="{FF2B5EF4-FFF2-40B4-BE49-F238E27FC236}">
                <a16:creationId xmlns:a16="http://schemas.microsoft.com/office/drawing/2014/main" id="{62254766-4427-F692-D7F0-FD550411B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15" y="2327876"/>
            <a:ext cx="6553545" cy="34733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4F3EE5A-B231-10D5-91E6-698718E8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ea typeface="Calibri"/>
                <a:cs typeface="Calibri"/>
              </a:rPr>
              <a:t>Learning Objective – </a:t>
            </a:r>
            <a:r>
              <a:rPr lang="en-US" sz="3200" b="1" dirty="0">
                <a:ea typeface="Calibri"/>
                <a:cs typeface="Calibri"/>
              </a:rPr>
              <a:t>Effective delivery of Care</a:t>
            </a:r>
            <a:endParaRPr lang="en-US" sz="3200" b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7179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Need to know</a:t>
            </a:r>
            <a:endParaRPr lang="en-GB" dirty="0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546C44E9-16CD-2568-B7CE-33B1FB648E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5467074"/>
              </p:ext>
            </p:extLst>
          </p:nvPr>
        </p:nvGraphicFramePr>
        <p:xfrm>
          <a:off x="902743" y="1800000"/>
          <a:ext cx="10395480" cy="468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7115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000" dirty="0"/>
              <a:t>What experience have these students had in GP in years 1+2?</a:t>
            </a:r>
            <a:endParaRPr lang="en-GB" sz="5000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72561B8-45D4-CCAD-A97F-B2727594A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1923734"/>
              </p:ext>
            </p:extLst>
          </p:nvPr>
        </p:nvGraphicFramePr>
        <p:xfrm>
          <a:off x="834292" y="2351179"/>
          <a:ext cx="6031524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0" name="TextBox 139">
            <a:extLst>
              <a:ext uri="{FF2B5EF4-FFF2-40B4-BE49-F238E27FC236}">
                <a16:creationId xmlns:a16="http://schemas.microsoft.com/office/drawing/2014/main" id="{A97E26F5-ADC6-7FC3-860F-F92ECBFBCC3F}"/>
              </a:ext>
            </a:extLst>
          </p:cNvPr>
          <p:cNvSpPr txBox="1"/>
          <p:nvPr/>
        </p:nvSpPr>
        <p:spPr>
          <a:xfrm>
            <a:off x="8722842" y="3796772"/>
            <a:ext cx="2274276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ea typeface="Calibri"/>
                <a:cs typeface="Calibri"/>
              </a:rPr>
              <a:t>New to QUB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5067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Year 3 GP placement – higher funding</a:t>
            </a:r>
            <a:endParaRPr lang="en-GB" sz="5000" dirty="0"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80B598B-E53B-4E20-576C-89649890137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95710565"/>
              </p:ext>
            </p:extLst>
          </p:nvPr>
        </p:nvGraphicFramePr>
        <p:xfrm>
          <a:off x="0" y="2228850"/>
          <a:ext cx="10515600" cy="39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72561B8-45D4-CCAD-A97F-B2727594A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2994456"/>
              </p:ext>
            </p:extLst>
          </p:nvPr>
        </p:nvGraphicFramePr>
        <p:xfrm>
          <a:off x="990600" y="23804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277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Intro Session- what’s included?</a:t>
            </a:r>
            <a:endParaRPr lang="en-GB"/>
          </a:p>
        </p:txBody>
      </p:sp>
      <p:graphicFrame>
        <p:nvGraphicFramePr>
          <p:cNvPr id="648" name="Content Placeholder 2">
            <a:extLst>
              <a:ext uri="{FF2B5EF4-FFF2-40B4-BE49-F238E27FC236}">
                <a16:creationId xmlns:a16="http://schemas.microsoft.com/office/drawing/2014/main" id="{262C017E-DAF5-B3F2-DAE8-34368DC80B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418576"/>
              </p:ext>
            </p:extLst>
          </p:nvPr>
        </p:nvGraphicFramePr>
        <p:xfrm>
          <a:off x="838200" y="2280609"/>
          <a:ext cx="10515600" cy="39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28778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000" dirty="0"/>
              <a:t>GP Practice- Email reminder to students?</a:t>
            </a:r>
            <a:endParaRPr lang="en-GB" sz="5000" dirty="0"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80B598B-E53B-4E20-576C-89649890137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07613112"/>
              </p:ext>
            </p:extLst>
          </p:nvPr>
        </p:nvGraphicFramePr>
        <p:xfrm>
          <a:off x="0" y="2228850"/>
          <a:ext cx="10515600" cy="39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E72561B8-45D4-CCAD-A97F-B2727594A6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184196"/>
              </p:ext>
            </p:extLst>
          </p:nvPr>
        </p:nvGraphicFramePr>
        <p:xfrm>
          <a:off x="990600" y="23804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695497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What will they do on GP placement?</a:t>
            </a:r>
            <a:endParaRPr lang="en-GB" sz="5000" dirty="0"/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080B598B-E53B-4E20-576C-89649890137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2456115"/>
              </p:ext>
            </p:extLst>
          </p:nvPr>
        </p:nvGraphicFramePr>
        <p:xfrm>
          <a:off x="838200" y="2280609"/>
          <a:ext cx="10515600" cy="39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642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AD62D-6090-3B96-CD98-0F0E1B1C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Induction</a:t>
            </a:r>
            <a:endParaRPr lang="en-US" dirty="0"/>
          </a:p>
        </p:txBody>
      </p:sp>
      <p:pic>
        <p:nvPicPr>
          <p:cNvPr id="3" name="Picture 2" descr="A white checklist with black text&#10;&#10;Description automatically generated">
            <a:extLst>
              <a:ext uri="{FF2B5EF4-FFF2-40B4-BE49-F238E27FC236}">
                <a16:creationId xmlns:a16="http://schemas.microsoft.com/office/drawing/2014/main" id="{B61E3DD8-8A97-A537-55F7-A73CC5CC3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588" y="1492250"/>
            <a:ext cx="4659991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12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Clinical Consultation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9536C1-4A0D-614A-CDD2-645D8AED9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208988"/>
              </p:ext>
            </p:extLst>
          </p:nvPr>
        </p:nvGraphicFramePr>
        <p:xfrm>
          <a:off x="4702547" y="838199"/>
          <a:ext cx="6651253" cy="5338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96297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/>
              <a:t>Sample timetable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3450A1-EDC6-F1AD-19E7-508C7FEAA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1566" y="1715333"/>
            <a:ext cx="6217832" cy="4680000"/>
          </a:xfrm>
          <a:noFill/>
        </p:spPr>
      </p:pic>
    </p:spTree>
    <p:extLst>
      <p:ext uri="{BB962C8B-B14F-4D97-AF65-F5344CB8AC3E}">
        <p14:creationId xmlns:p14="http://schemas.microsoft.com/office/powerpoint/2010/main" val="59667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851" y="2610928"/>
            <a:ext cx="4140014" cy="1495245"/>
          </a:xfrm>
        </p:spPr>
        <p:txBody>
          <a:bodyPr>
            <a:normAutofit/>
          </a:bodyPr>
          <a:lstStyle/>
          <a:p>
            <a:r>
              <a:rPr lang="en-US" dirty="0"/>
              <a:t>Any thoughts?</a:t>
            </a:r>
            <a:br>
              <a:rPr lang="en-US" dirty="0"/>
            </a:br>
            <a:endParaRPr lang="en-GB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9" r="1216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2815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18377C-EA0A-C301-9B80-0A24FE43C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32245"/>
            <a:ext cx="11277600" cy="4539232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598B3980-26D2-8EC3-3F46-FFFF931B33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0A072-6A34-FEC2-65E0-151BA51A5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Students and Home Visits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045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A big thank you!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94D215-F842-615F-C373-0DDB11BB9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113" y="2197100"/>
            <a:ext cx="58293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136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latin typeface="+mj-lt"/>
                <a:ea typeface="+mj-ea"/>
                <a:cs typeface="+mj-cs"/>
              </a:rPr>
              <a:t>Home Visiting</a:t>
            </a:r>
          </a:p>
        </p:txBody>
      </p:sp>
      <p:graphicFrame>
        <p:nvGraphicFramePr>
          <p:cNvPr id="32" name="TextBox 6">
            <a:extLst>
              <a:ext uri="{FF2B5EF4-FFF2-40B4-BE49-F238E27FC236}">
                <a16:creationId xmlns:a16="http://schemas.microsoft.com/office/drawing/2014/main" id="{0DACC2A6-16D7-8761-7BAD-72DE8E1303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5552439"/>
              </p:ext>
            </p:extLst>
          </p:nvPr>
        </p:nvGraphicFramePr>
        <p:xfrm>
          <a:off x="2601413" y="2013071"/>
          <a:ext cx="6731588" cy="341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9617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latin typeface="+mj-lt"/>
                <a:ea typeface="+mj-ea"/>
                <a:cs typeface="+mj-cs"/>
              </a:rPr>
              <a:t>Home Visiting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58403-503E-9326-620D-C45C1ABC2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931" y="1612641"/>
            <a:ext cx="7048138" cy="473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21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latin typeface="+mj-lt"/>
                <a:ea typeface="+mj-ea"/>
                <a:cs typeface="+mj-cs"/>
              </a:rPr>
              <a:t>Home Visiting</a:t>
            </a:r>
          </a:p>
        </p:txBody>
      </p:sp>
      <p:pic>
        <p:nvPicPr>
          <p:cNvPr id="7" name="Picture 6" descr="A screenshot of a questionnaire&#10;&#10;Description automatically generated">
            <a:extLst>
              <a:ext uri="{FF2B5EF4-FFF2-40B4-BE49-F238E27FC236}">
                <a16:creationId xmlns:a16="http://schemas.microsoft.com/office/drawing/2014/main" id="{0A883595-0D94-1B6E-233C-D4EF4A19B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575" y="1715683"/>
            <a:ext cx="4925988" cy="471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370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CB9E-3C68-CBA0-662E-57F65B16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3600" dirty="0">
                <a:latin typeface="Calibri Light"/>
                <a:ea typeface="Calibri Light"/>
                <a:cs typeface="Calibri Light"/>
              </a:rPr>
              <a:t>Healthcare Human Factors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D4DF6-5D19-110B-A312-2D8D5C04AD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742" y="1800000"/>
            <a:ext cx="5422644" cy="363464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https://vpc.medicalschoolscouncil.or.uk/</a:t>
            </a:r>
            <a:endParaRPr lang="en-US" sz="2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NEED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Access to wi-fi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Computer with speakers</a:t>
            </a:r>
          </a:p>
        </p:txBody>
      </p:sp>
      <p:pic>
        <p:nvPicPr>
          <p:cNvPr id="5" name="Graphic 4" descr="Chat outline">
            <a:extLst>
              <a:ext uri="{FF2B5EF4-FFF2-40B4-BE49-F238E27FC236}">
                <a16:creationId xmlns:a16="http://schemas.microsoft.com/office/drawing/2014/main" id="{6DB2D022-E98A-24D0-4E21-FEB7380434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0870" y="1800000"/>
            <a:ext cx="4680000" cy="46800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650D427-4688-7BB7-57E6-A4C491CD51AE}"/>
              </a:ext>
            </a:extLst>
          </p:cNvPr>
          <p:cNvSpPr txBox="1"/>
          <p:nvPr/>
        </p:nvSpPr>
        <p:spPr>
          <a:xfrm>
            <a:off x="6193536" y="1800000"/>
            <a:ext cx="5096256" cy="4680000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000"/>
              </a:spcBef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Reflecting on the emotional impact of working in health care.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597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851" y="2610928"/>
            <a:ext cx="4140014" cy="1495245"/>
          </a:xfrm>
        </p:spPr>
        <p:txBody>
          <a:bodyPr>
            <a:normAutofit/>
          </a:bodyPr>
          <a:lstStyle/>
          <a:p>
            <a:r>
              <a:rPr lang="en-US" dirty="0"/>
              <a:t>Any thoughts?</a:t>
            </a:r>
            <a:br>
              <a:rPr lang="en-US" dirty="0"/>
            </a:br>
            <a:endParaRPr lang="en-GB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9" r="1216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370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600" kern="1200" dirty="0"/>
            </a:br>
            <a:br>
              <a:rPr lang="en-US" sz="3600" kern="1200" dirty="0"/>
            </a:br>
            <a:r>
              <a:rPr lang="en-US" sz="3600" kern="12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MyProgress</a:t>
            </a:r>
            <a:br>
              <a:rPr lang="en-US" sz="3600" kern="1200" dirty="0"/>
            </a:br>
            <a:endParaRPr lang="en-US" sz="3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0C8DCC-61DA-BFAE-1F7F-4B5B030024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" b="2"/>
          <a:stretch/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01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400" cy="12528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1400" kern="1200" dirty="0"/>
            </a:br>
            <a:br>
              <a:rPr lang="en-US" sz="1400" kern="1200" dirty="0"/>
            </a:br>
            <a:r>
              <a:rPr lang="en-US" sz="3200" kern="1200" dirty="0" err="1"/>
              <a:t>MyProgress</a:t>
            </a:r>
            <a:r>
              <a:rPr lang="en-US" sz="3200" dirty="0"/>
              <a:t> – How do I access?</a:t>
            </a:r>
            <a:br>
              <a:rPr lang="en-US" sz="1400" kern="1200" dirty="0"/>
            </a:br>
            <a:br>
              <a:rPr lang="en-US" sz="1400" kern="1200" dirty="0"/>
            </a:br>
            <a:endParaRPr lang="en-US" sz="1400" kern="1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4073B-3E92-329C-9AB7-C92319D51E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0" r="52044"/>
          <a:stretch/>
        </p:blipFill>
        <p:spPr>
          <a:xfrm>
            <a:off x="606777" y="2389071"/>
            <a:ext cx="5389740" cy="4140000"/>
          </a:xfrm>
          <a:prstGeom prst="rect">
            <a:avLst/>
          </a:prstGeom>
          <a:noFill/>
        </p:spPr>
      </p:pic>
      <p:pic>
        <p:nvPicPr>
          <p:cNvPr id="3" name="Picture 2" descr="A screen shot of a sign in&#10;&#10;Description automatically generated">
            <a:extLst>
              <a:ext uri="{FF2B5EF4-FFF2-40B4-BE49-F238E27FC236}">
                <a16:creationId xmlns:a16="http://schemas.microsoft.com/office/drawing/2014/main" id="{58941959-4F5B-847D-5BAE-FA9AED1940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66" r="4410" b="-1"/>
          <a:stretch/>
        </p:blipFill>
        <p:spPr>
          <a:xfrm>
            <a:off x="6193367" y="2389071"/>
            <a:ext cx="5096256" cy="41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2384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err="1"/>
              <a:t>MyProgress</a:t>
            </a:r>
            <a:r>
              <a:rPr lang="en-US"/>
              <a:t> Overview</a:t>
            </a:r>
            <a:endParaRPr lang="en-GB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7EF281A-377A-7833-E5F7-86D6779CF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09" y="1912050"/>
            <a:ext cx="10850564" cy="4148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90802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200" dirty="0"/>
              <a:t>What do they need to complete?</a:t>
            </a:r>
            <a:endParaRPr lang="en-GB" sz="4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C0A9B-0065-AE5E-994B-22A279D9B9A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IE" sz="22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It is the student’s responsibility to ensure that all required elements of </a:t>
            </a:r>
            <a:r>
              <a:rPr lang="en-IE" sz="2200" b="1" dirty="0" err="1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MyProgress</a:t>
            </a:r>
            <a:r>
              <a:rPr lang="en-IE" sz="2200" b="1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are completed.</a:t>
            </a:r>
          </a:p>
          <a:p>
            <a:pPr marL="0" indent="0">
              <a:buNone/>
            </a:pPr>
            <a:endParaRPr lang="en-IE" sz="2200" b="1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 dirty="0">
                <a:effectLst/>
                <a:latin typeface="+mj-lt"/>
                <a:ea typeface="Calibri"/>
                <a:cs typeface="Arial"/>
              </a:rPr>
              <a:t>You must complete the GP Tutor Feedback at the end of the </a:t>
            </a:r>
            <a:r>
              <a:rPr lang="en-GB" sz="2200" b="1" dirty="0">
                <a:latin typeface="+mj-lt"/>
                <a:ea typeface="Calibri"/>
                <a:cs typeface="Arial"/>
              </a:rPr>
              <a:t>12 </a:t>
            </a:r>
            <a:r>
              <a:rPr lang="en-GB" sz="2200" b="1" dirty="0">
                <a:effectLst/>
                <a:latin typeface="+mj-lt"/>
                <a:ea typeface="Calibri"/>
                <a:cs typeface="Arial"/>
              </a:rPr>
              <a:t>week placement.</a:t>
            </a:r>
            <a:endParaRPr lang="en-GB" sz="2200" dirty="0">
              <a:effectLst/>
              <a:latin typeface="+mj-lt"/>
              <a:ea typeface="Calibri"/>
              <a:cs typeface="Arial"/>
            </a:endParaRPr>
          </a:p>
          <a:p>
            <a:pPr marL="0" indent="0">
              <a:buNone/>
            </a:pPr>
            <a:endParaRPr lang="en-GB" sz="2200" dirty="0"/>
          </a:p>
        </p:txBody>
      </p:sp>
      <p:pic>
        <p:nvPicPr>
          <p:cNvPr id="6" name="Picture 5" descr="White puzzle with one red piece">
            <a:extLst>
              <a:ext uri="{FF2B5EF4-FFF2-40B4-BE49-F238E27FC236}">
                <a16:creationId xmlns:a16="http://schemas.microsoft.com/office/drawing/2014/main" id="{D59FA040-BC95-669A-234E-08843B9F8E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2" r="21008"/>
          <a:stretch/>
        </p:blipFill>
        <p:spPr>
          <a:xfrm>
            <a:off x="6358930" y="2469821"/>
            <a:ext cx="5096256" cy="365288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1010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F1FD-4429-E3E1-9A98-412A8D9E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What must each student complete?</a:t>
            </a:r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8EBC2BB6-3EB8-B379-7E86-0427728BA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321194"/>
              </p:ext>
            </p:extLst>
          </p:nvPr>
        </p:nvGraphicFramePr>
        <p:xfrm>
          <a:off x="903288" y="1800225"/>
          <a:ext cx="1039495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160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Objectives for this session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C651C-2A6F-2B80-28FD-CE3A73705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741" y="1800000"/>
            <a:ext cx="6507349" cy="4680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Student Feedback from 23-24</a:t>
            </a:r>
          </a:p>
          <a:p>
            <a:r>
              <a:rPr lang="en-US" dirty="0"/>
              <a:t>Overview of Year 3 GP placement</a:t>
            </a:r>
          </a:p>
          <a:p>
            <a:r>
              <a:rPr lang="en-US">
                <a:ea typeface="Calibri"/>
                <a:cs typeface="Calibri"/>
              </a:rPr>
              <a:t>Home visits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Assessment / </a:t>
            </a:r>
            <a:r>
              <a:rPr lang="en-US" dirty="0" err="1">
                <a:ea typeface="Calibri"/>
                <a:cs typeface="Calibri"/>
              </a:rPr>
              <a:t>MyProgress</a:t>
            </a:r>
            <a:endParaRPr lang="en-US">
              <a:ea typeface="Calibri"/>
              <a:cs typeface="Calibri"/>
            </a:endParaRPr>
          </a:p>
          <a:p>
            <a:r>
              <a:rPr lang="en-US" dirty="0"/>
              <a:t>Sharing </a:t>
            </a:r>
            <a:r>
              <a:rPr lang="en-US"/>
              <a:t>ideas</a:t>
            </a:r>
            <a:r>
              <a:rPr lang="en-US" dirty="0"/>
              <a:t> for managing 6 students in practice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4" descr="Desk with stethoscope and computer keyboard">
            <a:extLst>
              <a:ext uri="{FF2B5EF4-FFF2-40B4-BE49-F238E27FC236}">
                <a16:creationId xmlns:a16="http://schemas.microsoft.com/office/drawing/2014/main" id="{FC8AACE2-00B6-51F1-DC28-E1FBF4CE8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13" r="-1" b="-1"/>
          <a:stretch/>
        </p:blipFill>
        <p:spPr>
          <a:xfrm>
            <a:off x="7763774" y="1800000"/>
            <a:ext cx="3526018" cy="46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1879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000" dirty="0"/>
              <a:t>Clinical Encounters x2</a:t>
            </a:r>
            <a:endParaRPr lang="en-GB" sz="5000" dirty="0"/>
          </a:p>
        </p:txBody>
      </p:sp>
      <p:pic>
        <p:nvPicPr>
          <p:cNvPr id="3" name="Picture 2" descr="A screenshot of a white box&#10;&#10;Description automatically generated">
            <a:extLst>
              <a:ext uri="{FF2B5EF4-FFF2-40B4-BE49-F238E27FC236}">
                <a16:creationId xmlns:a16="http://schemas.microsoft.com/office/drawing/2014/main" id="{385ED399-7598-FF18-E679-8E187F54C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2241549"/>
            <a:ext cx="10350500" cy="317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2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anchor="ctr">
            <a:normAutofit/>
          </a:bodyPr>
          <a:lstStyle/>
          <a:p>
            <a:r>
              <a:rPr lang="en-US" dirty="0"/>
              <a:t>Clinical Encounters x2</a:t>
            </a:r>
            <a:endParaRPr lang="en-GB" dirty="0"/>
          </a:p>
        </p:txBody>
      </p:sp>
      <p:pic>
        <p:nvPicPr>
          <p:cNvPr id="5" name="Picture 4" descr="Diver encounters dolphin">
            <a:extLst>
              <a:ext uri="{FF2B5EF4-FFF2-40B4-BE49-F238E27FC236}">
                <a16:creationId xmlns:a16="http://schemas.microsoft.com/office/drawing/2014/main" id="{04B063F4-D60E-0D71-9187-9F4E3D8132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6" r="19489"/>
          <a:stretch/>
        </p:blipFill>
        <p:spPr>
          <a:xfrm>
            <a:off x="902742" y="1800000"/>
            <a:ext cx="5096256" cy="4680000"/>
          </a:xfrm>
          <a:prstGeom prst="rect">
            <a:avLst/>
          </a:prstGeom>
          <a:noFill/>
        </p:spPr>
      </p:pic>
      <p:pic>
        <p:nvPicPr>
          <p:cNvPr id="6" name="Picture 5" descr="A screenshot of a green text&#10;&#10;Description automatically generated">
            <a:extLst>
              <a:ext uri="{FF2B5EF4-FFF2-40B4-BE49-F238E27FC236}">
                <a16:creationId xmlns:a16="http://schemas.microsoft.com/office/drawing/2014/main" id="{AD85C4BE-3A1E-AF50-0E95-53EDD0C2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96" y="1794934"/>
            <a:ext cx="4505325" cy="460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44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4894F-102C-2BE3-473F-75D4893DC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Entrustable Professional Activity (EPA) Scale</a:t>
            </a:r>
            <a:endParaRPr lang="en-GB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38EA639-7E9C-E462-7407-AAD1B8B38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5595151"/>
              </p:ext>
            </p:extLst>
          </p:nvPr>
        </p:nvGraphicFramePr>
        <p:xfrm>
          <a:off x="903288" y="1800225"/>
          <a:ext cx="10394950" cy="467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68503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Case based Discussion (CBD)x1</a:t>
            </a:r>
            <a:endParaRPr lang="en-GB" sz="50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D2486-D265-CF18-9601-A1E2F27EF878}"/>
              </a:ext>
            </a:extLst>
          </p:cNvPr>
          <p:cNvSpPr txBox="1"/>
          <p:nvPr/>
        </p:nvSpPr>
        <p:spPr>
          <a:xfrm>
            <a:off x="1009650" y="2131483"/>
            <a:ext cx="10172700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CBDs are a structured interview designed to assess a student's professional judgement in clinical cases. </a:t>
            </a:r>
          </a:p>
          <a:p>
            <a:r>
              <a:rPr lang="en-US" dirty="0"/>
              <a:t>The student will prepare an in-depth exploration of a clinical case. 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The student will present the CBD to the GP Tutor and preferably with their peers.</a:t>
            </a:r>
            <a:endParaRPr lang="en-US" dirty="0"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b="1" dirty="0"/>
              <a:t>WHAT IS INVOLVED?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/>
              <a:t>Identify one clinical case that, for the student, demonstrates</a:t>
            </a:r>
            <a:endParaRPr lang="en-US" dirty="0">
              <a:ea typeface="Calibri"/>
              <a:cs typeface="Calibri"/>
            </a:endParaRPr>
          </a:p>
          <a:p>
            <a:pPr>
              <a:buFont typeface=""/>
              <a:buChar char="•"/>
            </a:pPr>
            <a:r>
              <a:rPr lang="en-US" dirty="0"/>
              <a:t>a reasonably complex case</a:t>
            </a:r>
            <a:endParaRPr lang="en-US" dirty="0">
              <a:ea typeface="Calibri"/>
              <a:cs typeface="Calibri"/>
            </a:endParaRPr>
          </a:p>
          <a:p>
            <a:pPr>
              <a:buFont typeface=""/>
              <a:buChar char="•"/>
            </a:pPr>
            <a:r>
              <a:rPr lang="en-US" dirty="0"/>
              <a:t>that may have involved several members of the primary healthcare team</a:t>
            </a:r>
            <a:endParaRPr lang="en-US" dirty="0">
              <a:ea typeface="Calibri"/>
              <a:cs typeface="Calibri"/>
            </a:endParaRPr>
          </a:p>
          <a:p>
            <a:pPr>
              <a:buFont typeface=""/>
              <a:buChar char="•"/>
            </a:pPr>
            <a:r>
              <a:rPr lang="en-US" dirty="0"/>
              <a:t>and allows a range of competences (see below) to be demonstrated</a:t>
            </a:r>
            <a:endParaRPr lang="en-US" dirty="0">
              <a:ea typeface="Calibri"/>
              <a:cs typeface="Calibri"/>
            </a:endParaRPr>
          </a:p>
          <a:p>
            <a:pPr>
              <a:buFont typeface=""/>
              <a:buChar char="•"/>
            </a:pPr>
            <a:endParaRPr lang="en-US" dirty="0"/>
          </a:p>
          <a:p>
            <a:r>
              <a:rPr lang="en-US" dirty="0"/>
              <a:t>e.g. someone recently discharged from hospital following an acute clinical episode, someone actively undergoing hospital care, a patient with a long-term condition or multi morbidity, or someone with palliative care needs. 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4592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GP Tutor Feedback</a:t>
            </a:r>
            <a:endParaRPr lang="en-GB" sz="5000" dirty="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3" name="Picture 2" descr="A screenshot of a test&#10;&#10;Description automatically generated">
            <a:extLst>
              <a:ext uri="{FF2B5EF4-FFF2-40B4-BE49-F238E27FC236}">
                <a16:creationId xmlns:a16="http://schemas.microsoft.com/office/drawing/2014/main" id="{7F90065F-262D-88EB-0B54-E07A30BF0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23" y="1621365"/>
            <a:ext cx="9444568" cy="49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230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4AAAD-5CA0-A9D3-0179-6D4249B91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10094912" cy="12527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Practical procedures</a:t>
            </a:r>
            <a:endParaRPr lang="en-US" kern="120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A1E3275-61CF-4E06-686E-0B1BCCB6C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43" y="2642677"/>
            <a:ext cx="10395480" cy="2042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1430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495" y="2600990"/>
            <a:ext cx="4140014" cy="1495245"/>
          </a:xfrm>
        </p:spPr>
        <p:txBody>
          <a:bodyPr>
            <a:normAutofit/>
          </a:bodyPr>
          <a:lstStyle/>
          <a:p>
            <a:r>
              <a:rPr lang="en-US" dirty="0"/>
              <a:t>Any questions?</a:t>
            </a:r>
            <a:br>
              <a:rPr lang="en-US" dirty="0"/>
            </a:br>
            <a:endParaRPr lang="en-GB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9" r="1216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64917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are the experts!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8406E-6B64-2CC6-DC05-A2A534CD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743" y="1800000"/>
            <a:ext cx="10395480" cy="42460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Share what went well/didn’t</a:t>
            </a:r>
            <a:r>
              <a:rPr lang="en-US" dirty="0">
                <a:ea typeface="Calibri"/>
                <a:cs typeface="Calibri"/>
              </a:rPr>
              <a:t> go so well in 23-24</a:t>
            </a:r>
            <a:endParaRPr lang="en-US" dirty="0"/>
          </a:p>
          <a:p>
            <a:r>
              <a:rPr lang="en-US" dirty="0">
                <a:ea typeface="Calibri"/>
                <a:cs typeface="Calibri"/>
              </a:rPr>
              <a:t>Share new ideas for 24-25</a:t>
            </a:r>
          </a:p>
          <a:p>
            <a:r>
              <a:rPr lang="en-US" dirty="0">
                <a:ea typeface="Calibri"/>
                <a:cs typeface="Calibri"/>
              </a:rPr>
              <a:t>Share potential concerns either personal or practice</a:t>
            </a:r>
            <a:endParaRPr lang="en-US" dirty="0"/>
          </a:p>
          <a:p>
            <a:r>
              <a:rPr lang="en-US" dirty="0"/>
              <a:t>Virtual Primary Care (VPC)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Who else can you involve and how?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98E99717-855C-7B90-0587-FEC508B2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9051" y="2611967"/>
            <a:ext cx="2089149" cy="18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16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CB9E-3C68-CBA0-662E-57F65B16E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Virtual Primary Care</a:t>
            </a:r>
            <a:endParaRPr lang="en-GB" sz="3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5D4DF6-5D19-110B-A312-2D8D5C04ADD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742" y="1800000"/>
            <a:ext cx="5422644" cy="363464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  <a:hlinkClick r:id="rId2"/>
              </a:rPr>
              <a:t>https://vpc.medicalschoolscouncil.org.uk/</a:t>
            </a:r>
            <a:endParaRPr lang="en-US" sz="2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400" i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NEED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Access to wi-fi</a:t>
            </a:r>
          </a:p>
          <a:p>
            <a:pPr marL="0" indent="0">
              <a:buNone/>
            </a:pPr>
            <a:r>
              <a:rPr lang="en-US" sz="2400" i="1" dirty="0">
                <a:solidFill>
                  <a:schemeClr val="bg1"/>
                </a:solidFill>
              </a:rPr>
              <a:t>Computer with speakers</a:t>
            </a:r>
          </a:p>
        </p:txBody>
      </p:sp>
      <p:pic>
        <p:nvPicPr>
          <p:cNvPr id="6" name="Picture 5" descr="A person and a child talking to each other&#10;&#10;Description automatically generated">
            <a:extLst>
              <a:ext uri="{FF2B5EF4-FFF2-40B4-BE49-F238E27FC236}">
                <a16:creationId xmlns:a16="http://schemas.microsoft.com/office/drawing/2014/main" id="{80122691-AD9F-1633-556A-3F595DF85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17" y="1965402"/>
            <a:ext cx="4011372" cy="434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073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BCB9E-3C68-CBA0-662E-57F65B16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Virtual Primary Care - How best to use on GP placement?</a:t>
            </a:r>
            <a:br>
              <a:rPr lang="en-US" sz="3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1BDF7-7436-A19D-F3C9-977D2B01A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749457"/>
            <a:ext cx="6780700" cy="535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4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946E1-F0D3-BA72-A732-3F4BA911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000"/>
            <a:ext cx="9656189" cy="1252728"/>
          </a:xfrm>
        </p:spPr>
        <p:txBody>
          <a:bodyPr anchor="ctr">
            <a:normAutofit/>
          </a:bodyPr>
          <a:lstStyle/>
          <a:p>
            <a:r>
              <a:rPr lang="en-US" sz="4100" dirty="0"/>
              <a:t>What experience have we in this group?</a:t>
            </a:r>
            <a:endParaRPr lang="en-GB" sz="4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C651C-2A6F-2B80-28FD-CE3A73705E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2206" y="1799999"/>
            <a:ext cx="5096255" cy="467999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321DE-EA62-4087-731F-D3C89DDDE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768" y="2002048"/>
            <a:ext cx="5998464" cy="4003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21975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851" y="2610928"/>
            <a:ext cx="4140014" cy="1063925"/>
          </a:xfrm>
        </p:spPr>
        <p:txBody>
          <a:bodyPr>
            <a:normAutofit fontScale="90000"/>
          </a:bodyPr>
          <a:lstStyle/>
          <a:p>
            <a:r>
              <a:rPr lang="en-US" dirty="0"/>
              <a:t>Any thoughts?</a:t>
            </a:r>
            <a:br>
              <a:rPr lang="en-US" dirty="0"/>
            </a:br>
            <a:r>
              <a:rPr lang="en-US" dirty="0"/>
              <a:t>Record </a:t>
            </a:r>
            <a:r>
              <a:rPr lang="en-US" dirty="0">
                <a:hlinkClick r:id="rId2"/>
              </a:rPr>
              <a:t>attendance</a:t>
            </a:r>
            <a:br>
              <a:rPr lang="en-US" dirty="0"/>
            </a:br>
            <a:endParaRPr lang="en-GB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9" r="1216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92FB84-6629-AFCE-2FCE-FCC505D3E187}"/>
              </a:ext>
            </a:extLst>
          </p:cNvPr>
          <p:cNvSpPr txBox="1"/>
          <p:nvPr/>
        </p:nvSpPr>
        <p:spPr>
          <a:xfrm>
            <a:off x="7448365" y="4442604"/>
            <a:ext cx="318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do NOT have a QUB email address, please let us know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687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ot air balloon taking off in desert under Milky Way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1" b="1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068" y="3088257"/>
            <a:ext cx="3321170" cy="13835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Thank you </a:t>
            </a:r>
            <a:endParaRPr lang="en-US" sz="3400" dirty="0">
              <a:solidFill>
                <a:srgbClr val="FFFFFF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9797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41F86C-48DC-B0E8-250E-1121FA76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684" y="2610928"/>
            <a:ext cx="4882550" cy="1495245"/>
          </a:xfrm>
        </p:spPr>
        <p:txBody>
          <a:bodyPr>
            <a:normAutofit/>
          </a:bodyPr>
          <a:lstStyle/>
          <a:p>
            <a:r>
              <a:rPr lang="en-US" dirty="0"/>
              <a:t>What did the students say?</a:t>
            </a:r>
            <a:endParaRPr lang="en-GB" dirty="0"/>
          </a:p>
        </p:txBody>
      </p:sp>
      <p:pic>
        <p:nvPicPr>
          <p:cNvPr id="5" name="Picture 4" descr="Empty speech bubbles">
            <a:extLst>
              <a:ext uri="{FF2B5EF4-FFF2-40B4-BE49-F238E27FC236}">
                <a16:creationId xmlns:a16="http://schemas.microsoft.com/office/drawing/2014/main" id="{116D4ED0-2D12-3554-E592-6328A2297B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59" r="12164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418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words&#10;&#10;Description automatically generated">
            <a:extLst>
              <a:ext uri="{FF2B5EF4-FFF2-40B4-BE49-F238E27FC236}">
                <a16:creationId xmlns:a16="http://schemas.microsoft.com/office/drawing/2014/main" id="{7670B511-3E98-0E93-082B-B987A237F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12191999" cy="6309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537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omputer&#10;&#10;Description automatically generated">
            <a:extLst>
              <a:ext uri="{FF2B5EF4-FFF2-40B4-BE49-F238E27FC236}">
                <a16:creationId xmlns:a16="http://schemas.microsoft.com/office/drawing/2014/main" id="{6983237E-E3D9-97C4-A689-5A36C9FA82C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50527" y="747184"/>
            <a:ext cx="6576695" cy="5681132"/>
          </a:xfrm>
        </p:spPr>
      </p:pic>
    </p:spTree>
    <p:extLst>
      <p:ext uri="{BB962C8B-B14F-4D97-AF65-F5344CB8AC3E}">
        <p14:creationId xmlns:p14="http://schemas.microsoft.com/office/powerpoint/2010/main" val="311748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6D4BCF8-32BA-6735-EFD1-19B8CBA11C7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30152" y="624423"/>
            <a:ext cx="6591855" cy="5658337"/>
          </a:xfrm>
        </p:spPr>
      </p:pic>
    </p:spTree>
    <p:extLst>
      <p:ext uri="{BB962C8B-B14F-4D97-AF65-F5344CB8AC3E}">
        <p14:creationId xmlns:p14="http://schemas.microsoft.com/office/powerpoint/2010/main" val="1939470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B_slidedesign_2021">
  <a:themeElements>
    <a:clrScheme name="Custom 2">
      <a:dk1>
        <a:sysClr val="windowText" lastClr="000000"/>
      </a:dk1>
      <a:lt1>
        <a:sysClr val="window" lastClr="FFFFFF"/>
      </a:lt1>
      <a:dk2>
        <a:srgbClr val="004D7E"/>
      </a:dk2>
      <a:lt2>
        <a:srgbClr val="D8D8D8"/>
      </a:lt2>
      <a:accent1>
        <a:srgbClr val="D6000D"/>
      </a:accent1>
      <a:accent2>
        <a:srgbClr val="8F0E20"/>
      </a:accent2>
      <a:accent3>
        <a:srgbClr val="00AFAB"/>
      </a:accent3>
      <a:accent4>
        <a:srgbClr val="94D60A"/>
      </a:accent4>
      <a:accent5>
        <a:srgbClr val="F18903"/>
      </a:accent5>
      <a:accent6>
        <a:srgbClr val="FFCC00"/>
      </a:accent6>
      <a:hlink>
        <a:srgbClr val="8F0E20"/>
      </a:hlink>
      <a:folHlink>
        <a:srgbClr val="92929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B_slidedesign_2021" id="{02463F5F-139E-4323-8438-C962F1A01D47}" vid="{E117BB52-3162-4499-B8D2-ADB0D872A95E}"/>
    </a:ext>
  </a:extLst>
</a:theme>
</file>

<file path=ppt/theme/theme3.xml><?xml version="1.0" encoding="utf-8"?>
<a:theme xmlns:a="http://schemas.openxmlformats.org/drawingml/2006/main" name="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71B2F527ABC3449A57D6F4C3927416" ma:contentTypeVersion="18" ma:contentTypeDescription="Create a new document." ma:contentTypeScope="" ma:versionID="c6f023ffed46e7f1bd74a06b0fc18699">
  <xsd:schema xmlns:xsd="http://www.w3.org/2001/XMLSchema" xmlns:xs="http://www.w3.org/2001/XMLSchema" xmlns:p="http://schemas.microsoft.com/office/2006/metadata/properties" xmlns:ns3="e532c24e-ff49-4662-bc7a-ffd811c700fc" xmlns:ns4="1447af03-cf9d-4364-885d-3b17ce5dd2bd" targetNamespace="http://schemas.microsoft.com/office/2006/metadata/properties" ma:root="true" ma:fieldsID="b9ae911922e3e8726db7c73dc85532ba" ns3:_="" ns4:_="">
    <xsd:import namespace="e532c24e-ff49-4662-bc7a-ffd811c700fc"/>
    <xsd:import namespace="1447af03-cf9d-4364-885d-3b17ce5dd2b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Loca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32c24e-ff49-4662-bc7a-ffd811c700f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47af03-cf9d-4364-885d-3b17ce5dd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447af03-cf9d-4364-885d-3b17ce5dd2bd" xsi:nil="true"/>
  </documentManagement>
</p:properties>
</file>

<file path=customXml/itemProps1.xml><?xml version="1.0" encoding="utf-8"?>
<ds:datastoreItem xmlns:ds="http://schemas.openxmlformats.org/officeDocument/2006/customXml" ds:itemID="{FF9721E6-0C09-40DC-9FE3-6B3EB7466B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32c24e-ff49-4662-bc7a-ffd811c700fc"/>
    <ds:schemaRef ds:uri="1447af03-cf9d-4364-885d-3b17ce5dd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0C4EF6-568C-486F-A534-36381D4EC7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9E2CF5-F0E3-47EB-AA44-862B32F901B9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elements/1.1/"/>
    <ds:schemaRef ds:uri="http://purl.org/dc/dcmitype/"/>
    <ds:schemaRef ds:uri="1447af03-cf9d-4364-885d-3b17ce5dd2bd"/>
    <ds:schemaRef ds:uri="http://schemas.microsoft.com/office/2006/metadata/properties"/>
    <ds:schemaRef ds:uri="http://schemas.openxmlformats.org/package/2006/metadata/core-properties"/>
    <ds:schemaRef ds:uri="e532c24e-ff49-4662-bc7a-ffd811c700fc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eaab77ea-b4a5-49e3-a1e8-d6dd23a1f286}" enabled="0" method="" siteId="{eaab77ea-b4a5-49e3-a1e8-d6dd23a1f28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1178</Words>
  <Application>Microsoft Office PowerPoint</Application>
  <PresentationFormat>Widescreen</PresentationFormat>
  <Paragraphs>179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Office Theme</vt:lpstr>
      <vt:lpstr>QUB_slidedesign_2021</vt:lpstr>
      <vt:lpstr>White</vt:lpstr>
      <vt:lpstr>Year 3 GP Tutor Update</vt:lpstr>
      <vt:lpstr>Need to know</vt:lpstr>
      <vt:lpstr>A big thank you!</vt:lpstr>
      <vt:lpstr>Objectives for this session</vt:lpstr>
      <vt:lpstr>What experience have we in this group?</vt:lpstr>
      <vt:lpstr>What did the students say?</vt:lpstr>
      <vt:lpstr>PowerPoint Presentation</vt:lpstr>
      <vt:lpstr>PowerPoint Presentation</vt:lpstr>
      <vt:lpstr>PowerPoint Presentation</vt:lpstr>
      <vt:lpstr>PowerPoint Presentation</vt:lpstr>
      <vt:lpstr>What “stood out” for students?</vt:lpstr>
      <vt:lpstr>How did students think placement could be improved?</vt:lpstr>
      <vt:lpstr>Aims of Year 3 GP Placement</vt:lpstr>
      <vt:lpstr>What you (and the students) need to know</vt:lpstr>
      <vt:lpstr>Important Dates</vt:lpstr>
      <vt:lpstr>PowerPoint Presentation</vt:lpstr>
      <vt:lpstr>Learning Objective- Person-centred Care</vt:lpstr>
      <vt:lpstr> Learning Objective- Population Centred Care </vt:lpstr>
      <vt:lpstr>Learning Objective – Effective delivery of Care</vt:lpstr>
      <vt:lpstr>What experience have these students had in GP in years 1+2?</vt:lpstr>
      <vt:lpstr>Year 3 GP placement – higher funding</vt:lpstr>
      <vt:lpstr>Intro Session- what’s included?</vt:lpstr>
      <vt:lpstr>GP Practice- Email reminder to students?</vt:lpstr>
      <vt:lpstr>What will they do on GP placement?</vt:lpstr>
      <vt:lpstr>Induction</vt:lpstr>
      <vt:lpstr>Clinical Consultation</vt:lpstr>
      <vt:lpstr>Sample timetable</vt:lpstr>
      <vt:lpstr>Any thoughts? </vt:lpstr>
      <vt:lpstr>Students and Home Visits</vt:lpstr>
      <vt:lpstr>Home Visiting</vt:lpstr>
      <vt:lpstr>Home Visiting</vt:lpstr>
      <vt:lpstr>Home Visiting</vt:lpstr>
      <vt:lpstr>Healthcare Human Factors</vt:lpstr>
      <vt:lpstr>Any thoughts? </vt:lpstr>
      <vt:lpstr>  MyProgress </vt:lpstr>
      <vt:lpstr>  MyProgress – How do I access?  </vt:lpstr>
      <vt:lpstr>MyProgress Overview</vt:lpstr>
      <vt:lpstr>What do they need to complete?</vt:lpstr>
      <vt:lpstr>What must each student complete?</vt:lpstr>
      <vt:lpstr>Clinical Encounters x2</vt:lpstr>
      <vt:lpstr>Clinical Encounters x2</vt:lpstr>
      <vt:lpstr>Entrustable Professional Activity (EPA) Scale</vt:lpstr>
      <vt:lpstr>Case based Discussion (CBD)x1</vt:lpstr>
      <vt:lpstr>GP Tutor Feedback</vt:lpstr>
      <vt:lpstr>Practical procedures</vt:lpstr>
      <vt:lpstr>Any questions? </vt:lpstr>
      <vt:lpstr>You are the experts!</vt:lpstr>
      <vt:lpstr>Virtual Primary Care</vt:lpstr>
      <vt:lpstr>Virtual Primary Care - How best to use on GP placement? </vt:lpstr>
      <vt:lpstr>Any thoughts? Record attendance 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3 GP Placement De-brief</dc:title>
  <dc:creator>Louise Sands</dc:creator>
  <cp:lastModifiedBy>Louise Sands</cp:lastModifiedBy>
  <cp:revision>542</cp:revision>
  <cp:lastPrinted>2024-09-03T12:39:38Z</cp:lastPrinted>
  <dcterms:created xsi:type="dcterms:W3CDTF">2023-05-30T15:12:47Z</dcterms:created>
  <dcterms:modified xsi:type="dcterms:W3CDTF">2024-09-03T18:11:54Z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0x0101006171B2F527ABC3449A57D6F4C3927416</vt:lpwstr>
  </property>
</Properties>
</file>